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Lst>
  <p:sldIdLst>
    <p:sldId id="256" r:id="rId5"/>
    <p:sldId id="257" r:id="rId6"/>
    <p:sldId id="258" r:id="rId7"/>
    <p:sldId id="259" r:id="rId8"/>
    <p:sldId id="260" r:id="rId9"/>
    <p:sldId id="263" r:id="rId10"/>
    <p:sldId id="265" r:id="rId11"/>
    <p:sldId id="266" r:id="rId12"/>
    <p:sldId id="267" r:id="rId13"/>
    <p:sldId id="268" r:id="rId14"/>
    <p:sldId id="270" r:id="rId15"/>
    <p:sldId id="271" r:id="rId16"/>
    <p:sldId id="264"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0454D3-9CCA-4896-BD7B-F84EEE241B9F}" v="116" dt="2021-12-03T00:55:21.005"/>
    <p1510:client id="{35974E8B-E949-4D0E-9A8F-E58238E85FDA}" v="525" dt="2021-12-01T21:52:02.776"/>
    <p1510:client id="{39CBB244-90C3-4E40-95D1-8F2C6BFD1747}" v="4015" dt="2021-12-02T20:23:53.491"/>
    <p1510:client id="{3C02B76C-22ED-446D-8CD4-04D5C8CAA00C}" v="17" dt="2021-12-02T23:32:59.478"/>
    <p1510:client id="{40CF7424-CD5D-4675-8B77-24E2FD583D9A}" v="4032" dt="2021-12-02T23:09:47.077"/>
    <p1510:client id="{4189A917-7CB5-4908-9FF7-ACD27775DE0E}" v="124" dt="2021-12-02T21:01:12.142"/>
    <p1510:client id="{4ACC3649-3E55-4400-8D2B-5F6B6C4BB656}" v="196" dt="2021-12-02T23:30:21.660"/>
    <p1510:client id="{4DC14F9D-439D-4169-A4D2-8B0DD7B26953}" v="158" dt="2021-12-02T19:16:25.673"/>
    <p1510:client id="{5A1229C8-4837-4752-871D-EEF079E23690}" v="2" dt="2021-12-03T01:00:42.145"/>
    <p1510:client id="{5A99E47D-74C3-4638-915F-8E87CFC2E610}" v="42" dt="2021-12-02T23:39:22.973"/>
    <p1510:client id="{64AC4E96-8B4B-42A8-BC55-5A859FBE19C8}" v="35" dt="2021-12-02T18:53:19.613"/>
    <p1510:client id="{68A21778-80E8-420A-99F9-6FEB5D521BE7}" v="106" dt="2021-12-02T19:28:26.699"/>
    <p1510:client id="{836C6761-9F0F-4C3D-B8B0-3654D9DD554E}" v="2" dt="2021-12-02T19:21:00.362"/>
    <p1510:client id="{91983CF7-B9E5-4965-84A7-2D173E263CD3}" v="1576" dt="2021-12-03T00:43:54.148"/>
    <p1510:client id="{94F55799-D20A-4467-8799-5D09D21845EA}" v="14" dt="2021-12-02T19:25:34.977"/>
    <p1510:client id="{A92CA02A-439D-40C9-AC0E-46E8D53D03CD}" v="11" dt="2021-12-01T22:02:18.828"/>
    <p1510:client id="{C43BDB39-6B49-49FE-A6D6-C4213463B584}" v="63" dt="2021-12-01T22:15:06.239"/>
    <p1510:client id="{D05028E0-AE46-4DE0-8624-24DEA2BAE4CE}" v="254" dt="2021-12-02T19:01:21.568"/>
    <p1510:client id="{E892F96B-73A8-4577-9A25-1D7AEEF8D238}" v="2" dt="2021-12-01T21:04:15.058"/>
    <p1510:client id="{F134626E-A759-4047-9CC1-D5BF7BB999F5}" v="4" dt="2021-12-01T22:06:07.555"/>
    <p1510:client id="{F1365683-043F-4704-9F8E-497065EFCB6E}" v="4" dt="2021-12-01T21:07:24.579"/>
    <p1510:client id="{FF89F9CF-BD65-4AD5-88F2-236F8D8F36DB}" v="10" dt="2021-12-02T23:31:29.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m Piasecki" userId="S::adam.piasecki@edu.sait.ca::be935c34-70c6-47fc-acfb-4392fcb44033" providerId="AD" clId="Web-{4DC14F9D-439D-4169-A4D2-8B0DD7B26953}"/>
    <pc:docChg chg="modSld">
      <pc:chgData name="Adam Piasecki" userId="S::adam.piasecki@edu.sait.ca::be935c34-70c6-47fc-acfb-4392fcb44033" providerId="AD" clId="Web-{4DC14F9D-439D-4169-A4D2-8B0DD7B26953}" dt="2021-12-02T19:16:25.673" v="80" actId="20577"/>
      <pc:docMkLst>
        <pc:docMk/>
      </pc:docMkLst>
      <pc:sldChg chg="modSp">
        <pc:chgData name="Adam Piasecki" userId="S::adam.piasecki@edu.sait.ca::be935c34-70c6-47fc-acfb-4392fcb44033" providerId="AD" clId="Web-{4DC14F9D-439D-4169-A4D2-8B0DD7B26953}" dt="2021-12-02T19:12:08.141" v="45" actId="20577"/>
        <pc:sldMkLst>
          <pc:docMk/>
          <pc:sldMk cId="2154088258" sldId="257"/>
        </pc:sldMkLst>
        <pc:spChg chg="mod">
          <ac:chgData name="Adam Piasecki" userId="S::adam.piasecki@edu.sait.ca::be935c34-70c6-47fc-acfb-4392fcb44033" providerId="AD" clId="Web-{4DC14F9D-439D-4169-A4D2-8B0DD7B26953}" dt="2021-12-02T19:12:08.141" v="45" actId="20577"/>
          <ac:spMkLst>
            <pc:docMk/>
            <pc:sldMk cId="2154088258" sldId="257"/>
            <ac:spMk id="3" creationId="{3AF14744-E8B2-4B05-AC0D-7F49DBF8CF81}"/>
          </ac:spMkLst>
        </pc:spChg>
      </pc:sldChg>
      <pc:sldChg chg="modSp">
        <pc:chgData name="Adam Piasecki" userId="S::adam.piasecki@edu.sait.ca::be935c34-70c6-47fc-acfb-4392fcb44033" providerId="AD" clId="Web-{4DC14F9D-439D-4169-A4D2-8B0DD7B26953}" dt="2021-12-02T19:16:25.673" v="80" actId="20577"/>
        <pc:sldMkLst>
          <pc:docMk/>
          <pc:sldMk cId="4187525268" sldId="258"/>
        </pc:sldMkLst>
        <pc:spChg chg="mod">
          <ac:chgData name="Adam Piasecki" userId="S::adam.piasecki@edu.sait.ca::be935c34-70c6-47fc-acfb-4392fcb44033" providerId="AD" clId="Web-{4DC14F9D-439D-4169-A4D2-8B0DD7B26953}" dt="2021-12-02T19:16:25.673" v="80" actId="20577"/>
          <ac:spMkLst>
            <pc:docMk/>
            <pc:sldMk cId="4187525268" sldId="258"/>
            <ac:spMk id="4" creationId="{B8741DC2-6C89-41DC-BC36-5EBE9B7DCDBA}"/>
          </ac:spMkLst>
        </pc:spChg>
      </pc:sldChg>
    </pc:docChg>
  </pc:docChgLst>
  <pc:docChgLst>
    <pc:chgData name="Mukul Joshi" userId="S::mukul.joshi@edu.sait.ca::7608d3d0-d409-4939-beee-9bc3d234b562" providerId="AD" clId="Web-{C43BDB39-6B49-49FE-A6D6-C4213463B584}"/>
    <pc:docChg chg="modSld">
      <pc:chgData name="Mukul Joshi" userId="S::mukul.joshi@edu.sait.ca::7608d3d0-d409-4939-beee-9bc3d234b562" providerId="AD" clId="Web-{C43BDB39-6B49-49FE-A6D6-C4213463B584}" dt="2021-12-01T22:15:06.239" v="61" actId="20577"/>
      <pc:docMkLst>
        <pc:docMk/>
      </pc:docMkLst>
      <pc:sldChg chg="modSp">
        <pc:chgData name="Mukul Joshi" userId="S::mukul.joshi@edu.sait.ca::7608d3d0-d409-4939-beee-9bc3d234b562" providerId="AD" clId="Web-{C43BDB39-6B49-49FE-A6D6-C4213463B584}" dt="2021-12-01T22:15:06.239" v="61" actId="20577"/>
        <pc:sldMkLst>
          <pc:docMk/>
          <pc:sldMk cId="2154088258" sldId="257"/>
        </pc:sldMkLst>
        <pc:spChg chg="mod">
          <ac:chgData name="Mukul Joshi" userId="S::mukul.joshi@edu.sait.ca::7608d3d0-d409-4939-beee-9bc3d234b562" providerId="AD" clId="Web-{C43BDB39-6B49-49FE-A6D6-C4213463B584}" dt="2021-12-01T22:14:57.161" v="24" actId="20577"/>
          <ac:spMkLst>
            <pc:docMk/>
            <pc:sldMk cId="2154088258" sldId="257"/>
            <ac:spMk id="2" creationId="{6F40FA21-4A44-4F08-97F8-787ABB85C462}"/>
          </ac:spMkLst>
        </pc:spChg>
        <pc:spChg chg="mod">
          <ac:chgData name="Mukul Joshi" userId="S::mukul.joshi@edu.sait.ca::7608d3d0-d409-4939-beee-9bc3d234b562" providerId="AD" clId="Web-{C43BDB39-6B49-49FE-A6D6-C4213463B584}" dt="2021-12-01T22:15:06.239" v="61" actId="20577"/>
          <ac:spMkLst>
            <pc:docMk/>
            <pc:sldMk cId="2154088258" sldId="257"/>
            <ac:spMk id="3" creationId="{3AF14744-E8B2-4B05-AC0D-7F49DBF8CF81}"/>
          </ac:spMkLst>
        </pc:spChg>
      </pc:sldChg>
    </pc:docChg>
  </pc:docChgLst>
  <pc:docChgLst>
    <pc:chgData name="Mukul Joshi" userId="S::mukul.joshi@edu.sait.ca::7608d3d0-d409-4939-beee-9bc3d234b562" providerId="AD" clId="Web-{5A1229C8-4837-4752-871D-EEF079E23690}"/>
    <pc:docChg chg="modSld">
      <pc:chgData name="Mukul Joshi" userId="S::mukul.joshi@edu.sait.ca::7608d3d0-d409-4939-beee-9bc3d234b562" providerId="AD" clId="Web-{5A1229C8-4837-4752-871D-EEF079E23690}" dt="2021-12-03T01:00:42.145" v="1"/>
      <pc:docMkLst>
        <pc:docMk/>
      </pc:docMkLst>
      <pc:sldChg chg="addSp delSp">
        <pc:chgData name="Mukul Joshi" userId="S::mukul.joshi@edu.sait.ca::7608d3d0-d409-4939-beee-9bc3d234b562" providerId="AD" clId="Web-{5A1229C8-4837-4752-871D-EEF079E23690}" dt="2021-12-03T01:00:42.145" v="1"/>
        <pc:sldMkLst>
          <pc:docMk/>
          <pc:sldMk cId="2276383773" sldId="268"/>
        </pc:sldMkLst>
        <pc:spChg chg="add del">
          <ac:chgData name="Mukul Joshi" userId="S::mukul.joshi@edu.sait.ca::7608d3d0-d409-4939-beee-9bc3d234b562" providerId="AD" clId="Web-{5A1229C8-4837-4752-871D-EEF079E23690}" dt="2021-12-03T01:00:42.145" v="1"/>
          <ac:spMkLst>
            <pc:docMk/>
            <pc:sldMk cId="2276383773" sldId="268"/>
            <ac:spMk id="4" creationId="{2FDE176E-9582-40D7-887C-437671A3DCD9}"/>
          </ac:spMkLst>
        </pc:spChg>
      </pc:sldChg>
    </pc:docChg>
  </pc:docChgLst>
  <pc:docChgLst>
    <pc:chgData name="Mukul Joshi" userId="S::mukul.joshi@edu.sait.ca::7608d3d0-d409-4939-beee-9bc3d234b562" providerId="AD" clId="Web-{FF89F9CF-BD65-4AD5-88F2-236F8D8F36DB}"/>
    <pc:docChg chg="modSld">
      <pc:chgData name="Mukul Joshi" userId="S::mukul.joshi@edu.sait.ca::7608d3d0-d409-4939-beee-9bc3d234b562" providerId="AD" clId="Web-{FF89F9CF-BD65-4AD5-88F2-236F8D8F36DB}" dt="2021-12-02T23:31:31.190" v="8"/>
      <pc:docMkLst>
        <pc:docMk/>
      </pc:docMkLst>
      <pc:sldChg chg="addSp modSp mod setBg">
        <pc:chgData name="Mukul Joshi" userId="S::mukul.joshi@edu.sait.ca::7608d3d0-d409-4939-beee-9bc3d234b562" providerId="AD" clId="Web-{FF89F9CF-BD65-4AD5-88F2-236F8D8F36DB}" dt="2021-12-02T23:31:31.190" v="8"/>
        <pc:sldMkLst>
          <pc:docMk/>
          <pc:sldMk cId="2154088258" sldId="257"/>
        </pc:sldMkLst>
        <pc:spChg chg="mod">
          <ac:chgData name="Mukul Joshi" userId="S::mukul.joshi@edu.sait.ca::7608d3d0-d409-4939-beee-9bc3d234b562" providerId="AD" clId="Web-{FF89F9CF-BD65-4AD5-88F2-236F8D8F36DB}" dt="2021-12-02T23:31:31.190" v="8"/>
          <ac:spMkLst>
            <pc:docMk/>
            <pc:sldMk cId="2154088258" sldId="257"/>
            <ac:spMk id="2" creationId="{6F40FA21-4A44-4F08-97F8-787ABB85C462}"/>
          </ac:spMkLst>
        </pc:spChg>
        <pc:spChg chg="mod">
          <ac:chgData name="Mukul Joshi" userId="S::mukul.joshi@edu.sait.ca::7608d3d0-d409-4939-beee-9bc3d234b562" providerId="AD" clId="Web-{FF89F9CF-BD65-4AD5-88F2-236F8D8F36DB}" dt="2021-12-02T23:31:31.190" v="8"/>
          <ac:spMkLst>
            <pc:docMk/>
            <pc:sldMk cId="2154088258" sldId="257"/>
            <ac:spMk id="3" creationId="{3AF14744-E8B2-4B05-AC0D-7F49DBF8CF81}"/>
          </ac:spMkLst>
        </pc:spChg>
        <pc:spChg chg="add mod">
          <ac:chgData name="Mukul Joshi" userId="S::mukul.joshi@edu.sait.ca::7608d3d0-d409-4939-beee-9bc3d234b562" providerId="AD" clId="Web-{FF89F9CF-BD65-4AD5-88F2-236F8D8F36DB}" dt="2021-12-02T23:31:31.190" v="8"/>
          <ac:spMkLst>
            <pc:docMk/>
            <pc:sldMk cId="2154088258" sldId="257"/>
            <ac:spMk id="5" creationId="{5D694B05-6B12-4B02-98F7-29B3D9CCDC99}"/>
          </ac:spMkLst>
        </pc:spChg>
        <pc:spChg chg="add mod">
          <ac:chgData name="Mukul Joshi" userId="S::mukul.joshi@edu.sait.ca::7608d3d0-d409-4939-beee-9bc3d234b562" providerId="AD" clId="Web-{FF89F9CF-BD65-4AD5-88F2-236F8D8F36DB}" dt="2021-12-02T23:31:31.190" v="8"/>
          <ac:spMkLst>
            <pc:docMk/>
            <pc:sldMk cId="2154088258" sldId="257"/>
            <ac:spMk id="8" creationId="{F1FD84D3-6200-4DC1-9732-EA703422B848}"/>
          </ac:spMkLst>
        </pc:spChg>
        <pc:spChg chg="add">
          <ac:chgData name="Mukul Joshi" userId="S::mukul.joshi@edu.sait.ca::7608d3d0-d409-4939-beee-9bc3d234b562" providerId="AD" clId="Web-{FF89F9CF-BD65-4AD5-88F2-236F8D8F36DB}" dt="2021-12-02T23:31:31.190" v="8"/>
          <ac:spMkLst>
            <pc:docMk/>
            <pc:sldMk cId="2154088258" sldId="257"/>
            <ac:spMk id="13" creationId="{3D5FBB81-B61B-416A-8F5D-A8DDF62530F1}"/>
          </ac:spMkLst>
        </pc:spChg>
        <pc:spChg chg="add">
          <ac:chgData name="Mukul Joshi" userId="S::mukul.joshi@edu.sait.ca::7608d3d0-d409-4939-beee-9bc3d234b562" providerId="AD" clId="Web-{FF89F9CF-BD65-4AD5-88F2-236F8D8F36DB}" dt="2021-12-02T23:31:31.190" v="8"/>
          <ac:spMkLst>
            <pc:docMk/>
            <pc:sldMk cId="2154088258" sldId="257"/>
            <ac:spMk id="15" creationId="{40C0D7D4-D83D-4C58-87D1-955F0A9173D7}"/>
          </ac:spMkLst>
        </pc:spChg>
        <pc:spChg chg="add">
          <ac:chgData name="Mukul Joshi" userId="S::mukul.joshi@edu.sait.ca::7608d3d0-d409-4939-beee-9bc3d234b562" providerId="AD" clId="Web-{FF89F9CF-BD65-4AD5-88F2-236F8D8F36DB}" dt="2021-12-02T23:31:31.190" v="8"/>
          <ac:spMkLst>
            <pc:docMk/>
            <pc:sldMk cId="2154088258" sldId="257"/>
            <ac:spMk id="17" creationId="{7AB12D93-FFA0-48A7-9E87-21388D4B5F66}"/>
          </ac:spMkLst>
        </pc:spChg>
        <pc:spChg chg="add">
          <ac:chgData name="Mukul Joshi" userId="S::mukul.joshi@edu.sait.ca::7608d3d0-d409-4939-beee-9bc3d234b562" providerId="AD" clId="Web-{FF89F9CF-BD65-4AD5-88F2-236F8D8F36DB}" dt="2021-12-02T23:31:31.190" v="8"/>
          <ac:spMkLst>
            <pc:docMk/>
            <pc:sldMk cId="2154088258" sldId="257"/>
            <ac:spMk id="19" creationId="{15F9A324-404E-4C5D-AFF0-C5D0D84182B0}"/>
          </ac:spMkLst>
        </pc:spChg>
        <pc:picChg chg="add mod ord">
          <ac:chgData name="Mukul Joshi" userId="S::mukul.joshi@edu.sait.ca::7608d3d0-d409-4939-beee-9bc3d234b562" providerId="AD" clId="Web-{FF89F9CF-BD65-4AD5-88F2-236F8D8F36DB}" dt="2021-12-02T23:31:31.190" v="8"/>
          <ac:picMkLst>
            <pc:docMk/>
            <pc:sldMk cId="2154088258" sldId="257"/>
            <ac:picMk id="4" creationId="{3802E415-5D70-43B8-B51A-4B5A0692756C}"/>
          </ac:picMkLst>
        </pc:picChg>
        <pc:picChg chg="add mod ord">
          <ac:chgData name="Mukul Joshi" userId="S::mukul.joshi@edu.sait.ca::7608d3d0-d409-4939-beee-9bc3d234b562" providerId="AD" clId="Web-{FF89F9CF-BD65-4AD5-88F2-236F8D8F36DB}" dt="2021-12-02T23:31:31.190" v="8"/>
          <ac:picMkLst>
            <pc:docMk/>
            <pc:sldMk cId="2154088258" sldId="257"/>
            <ac:picMk id="7" creationId="{6222BBFE-CB20-4588-BB28-78243E766A77}"/>
          </ac:picMkLst>
        </pc:picChg>
      </pc:sldChg>
    </pc:docChg>
  </pc:docChgLst>
  <pc:docChgLst>
    <pc:chgData name="Adam Piasecki" userId="S::adam.piasecki@edu.sait.ca::be935c34-70c6-47fc-acfb-4392fcb44033" providerId="AD" clId="Web-{64AC4E96-8B4B-42A8-BC55-5A859FBE19C8}"/>
    <pc:docChg chg="modSld">
      <pc:chgData name="Adam Piasecki" userId="S::adam.piasecki@edu.sait.ca::be935c34-70c6-47fc-acfb-4392fcb44033" providerId="AD" clId="Web-{64AC4E96-8B4B-42A8-BC55-5A859FBE19C8}" dt="2021-12-02T18:53:19.613" v="34" actId="20577"/>
      <pc:docMkLst>
        <pc:docMk/>
      </pc:docMkLst>
      <pc:sldChg chg="modSp">
        <pc:chgData name="Adam Piasecki" userId="S::adam.piasecki@edu.sait.ca::be935c34-70c6-47fc-acfb-4392fcb44033" providerId="AD" clId="Web-{64AC4E96-8B4B-42A8-BC55-5A859FBE19C8}" dt="2021-12-02T18:53:19.613" v="34" actId="20577"/>
        <pc:sldMkLst>
          <pc:docMk/>
          <pc:sldMk cId="2154088258" sldId="257"/>
        </pc:sldMkLst>
        <pc:spChg chg="mod">
          <ac:chgData name="Adam Piasecki" userId="S::adam.piasecki@edu.sait.ca::be935c34-70c6-47fc-acfb-4392fcb44033" providerId="AD" clId="Web-{64AC4E96-8B4B-42A8-BC55-5A859FBE19C8}" dt="2021-12-02T18:53:19.613" v="34" actId="20577"/>
          <ac:spMkLst>
            <pc:docMk/>
            <pc:sldMk cId="2154088258" sldId="257"/>
            <ac:spMk id="3" creationId="{3AF14744-E8B2-4B05-AC0D-7F49DBF8CF81}"/>
          </ac:spMkLst>
        </pc:spChg>
      </pc:sldChg>
    </pc:docChg>
  </pc:docChgLst>
  <pc:docChgLst>
    <pc:chgData name="Adam Piasecki" userId="S::adam.piasecki@edu.sait.ca::be935c34-70c6-47fc-acfb-4392fcb44033" providerId="AD" clId="Web-{D05028E0-AE46-4DE0-8624-24DEA2BAE4CE}"/>
    <pc:docChg chg="modSld">
      <pc:chgData name="Adam Piasecki" userId="S::adam.piasecki@edu.sait.ca::be935c34-70c6-47fc-acfb-4392fcb44033" providerId="AD" clId="Web-{D05028E0-AE46-4DE0-8624-24DEA2BAE4CE}" dt="2021-12-02T19:01:21.568" v="159" actId="20577"/>
      <pc:docMkLst>
        <pc:docMk/>
      </pc:docMkLst>
      <pc:sldChg chg="modSp">
        <pc:chgData name="Adam Piasecki" userId="S::adam.piasecki@edu.sait.ca::be935c34-70c6-47fc-acfb-4392fcb44033" providerId="AD" clId="Web-{D05028E0-AE46-4DE0-8624-24DEA2BAE4CE}" dt="2021-12-02T18:58:36.926" v="23" actId="20577"/>
        <pc:sldMkLst>
          <pc:docMk/>
          <pc:sldMk cId="2154088258" sldId="257"/>
        </pc:sldMkLst>
        <pc:spChg chg="mod">
          <ac:chgData name="Adam Piasecki" userId="S::adam.piasecki@edu.sait.ca::be935c34-70c6-47fc-acfb-4392fcb44033" providerId="AD" clId="Web-{D05028E0-AE46-4DE0-8624-24DEA2BAE4CE}" dt="2021-12-02T18:58:36.926" v="23" actId="20577"/>
          <ac:spMkLst>
            <pc:docMk/>
            <pc:sldMk cId="2154088258" sldId="257"/>
            <ac:spMk id="3" creationId="{3AF14744-E8B2-4B05-AC0D-7F49DBF8CF81}"/>
          </ac:spMkLst>
        </pc:spChg>
      </pc:sldChg>
      <pc:sldChg chg="addSp modSp">
        <pc:chgData name="Adam Piasecki" userId="S::adam.piasecki@edu.sait.ca::be935c34-70c6-47fc-acfb-4392fcb44033" providerId="AD" clId="Web-{D05028E0-AE46-4DE0-8624-24DEA2BAE4CE}" dt="2021-12-02T19:01:21.568" v="159" actId="20577"/>
        <pc:sldMkLst>
          <pc:docMk/>
          <pc:sldMk cId="4187525268" sldId="258"/>
        </pc:sldMkLst>
        <pc:spChg chg="mod">
          <ac:chgData name="Adam Piasecki" userId="S::adam.piasecki@edu.sait.ca::be935c34-70c6-47fc-acfb-4392fcb44033" providerId="AD" clId="Web-{D05028E0-AE46-4DE0-8624-24DEA2BAE4CE}" dt="2021-12-02T18:59:00.958" v="53" actId="20577"/>
          <ac:spMkLst>
            <pc:docMk/>
            <pc:sldMk cId="4187525268" sldId="258"/>
            <ac:spMk id="2" creationId="{3DB1D716-AD65-41A3-9634-0460B70B6920}"/>
          </ac:spMkLst>
        </pc:spChg>
        <pc:spChg chg="add mod">
          <ac:chgData name="Adam Piasecki" userId="S::adam.piasecki@edu.sait.ca::be935c34-70c6-47fc-acfb-4392fcb44033" providerId="AD" clId="Web-{D05028E0-AE46-4DE0-8624-24DEA2BAE4CE}" dt="2021-12-02T19:01:21.568" v="159" actId="20577"/>
          <ac:spMkLst>
            <pc:docMk/>
            <pc:sldMk cId="4187525268" sldId="258"/>
            <ac:spMk id="4" creationId="{B8741DC2-6C89-41DC-BC36-5EBE9B7DCDBA}"/>
          </ac:spMkLst>
        </pc:spChg>
      </pc:sldChg>
    </pc:docChg>
  </pc:docChgLst>
  <pc:docChgLst>
    <pc:chgData name="Adam Piasecki" userId="S::adam.piasecki@edu.sait.ca::be935c34-70c6-47fc-acfb-4392fcb44033" providerId="AD" clId="Web-{2F0454D3-9CCA-4896-BD7B-F84EEE241B9F}"/>
    <pc:docChg chg="addSld modSld">
      <pc:chgData name="Adam Piasecki" userId="S::adam.piasecki@edu.sait.ca::be935c34-70c6-47fc-acfb-4392fcb44033" providerId="AD" clId="Web-{2F0454D3-9CCA-4896-BD7B-F84EEE241B9F}" dt="2021-12-03T00:58:17.320" v="136"/>
      <pc:docMkLst>
        <pc:docMk/>
      </pc:docMkLst>
      <pc:sldChg chg="addSp delSp modSp mod setBg">
        <pc:chgData name="Adam Piasecki" userId="S::adam.piasecki@edu.sait.ca::be935c34-70c6-47fc-acfb-4392fcb44033" providerId="AD" clId="Web-{2F0454D3-9CCA-4896-BD7B-F84EEE241B9F}" dt="2021-12-03T00:56:09.021" v="126"/>
        <pc:sldMkLst>
          <pc:docMk/>
          <pc:sldMk cId="4187525268" sldId="258"/>
        </pc:sldMkLst>
        <pc:spChg chg="mod">
          <ac:chgData name="Adam Piasecki" userId="S::adam.piasecki@edu.sait.ca::be935c34-70c6-47fc-acfb-4392fcb44033" providerId="AD" clId="Web-{2F0454D3-9CCA-4896-BD7B-F84EEE241B9F}" dt="2021-12-03T00:56:09.021" v="126"/>
          <ac:spMkLst>
            <pc:docMk/>
            <pc:sldMk cId="4187525268" sldId="258"/>
            <ac:spMk id="2" creationId="{3DB1D716-AD65-41A3-9634-0460B70B6920}"/>
          </ac:spMkLst>
        </pc:spChg>
        <pc:spChg chg="mod">
          <ac:chgData name="Adam Piasecki" userId="S::adam.piasecki@edu.sait.ca::be935c34-70c6-47fc-acfb-4392fcb44033" providerId="AD" clId="Web-{2F0454D3-9CCA-4896-BD7B-F84EEE241B9F}" dt="2021-12-03T00:56:09.021" v="126"/>
          <ac:spMkLst>
            <pc:docMk/>
            <pc:sldMk cId="4187525268" sldId="258"/>
            <ac:spMk id="3" creationId="{D05049C2-E5BD-4355-A26A-B936C12199CF}"/>
          </ac:spMkLst>
        </pc:spChg>
        <pc:spChg chg="add mod">
          <ac:chgData name="Adam Piasecki" userId="S::adam.piasecki@edu.sait.ca::be935c34-70c6-47fc-acfb-4392fcb44033" providerId="AD" clId="Web-{2F0454D3-9CCA-4896-BD7B-F84EEE241B9F}" dt="2021-12-03T00:56:09.021" v="126"/>
          <ac:spMkLst>
            <pc:docMk/>
            <pc:sldMk cId="4187525268" sldId="258"/>
            <ac:spMk id="5" creationId="{1113A182-A30B-4DA9-87D4-5CF20A750216}"/>
          </ac:spMkLst>
        </pc:spChg>
        <pc:spChg chg="add del">
          <ac:chgData name="Adam Piasecki" userId="S::adam.piasecki@edu.sait.ca::be935c34-70c6-47fc-acfb-4392fcb44033" providerId="AD" clId="Web-{2F0454D3-9CCA-4896-BD7B-F84EEE241B9F}" dt="2021-12-03T00:56:09.006" v="125"/>
          <ac:spMkLst>
            <pc:docMk/>
            <pc:sldMk cId="4187525268" sldId="258"/>
            <ac:spMk id="7" creationId="{3D5FBB81-B61B-416A-8F5D-A8DDF62530F1}"/>
          </ac:spMkLst>
        </pc:spChg>
        <pc:spChg chg="add del">
          <ac:chgData name="Adam Piasecki" userId="S::adam.piasecki@edu.sait.ca::be935c34-70c6-47fc-acfb-4392fcb44033" providerId="AD" clId="Web-{2F0454D3-9CCA-4896-BD7B-F84EEE241B9F}" dt="2021-12-03T00:56:09.006" v="125"/>
          <ac:spMkLst>
            <pc:docMk/>
            <pc:sldMk cId="4187525268" sldId="258"/>
            <ac:spMk id="8" creationId="{40C0D7D4-D83D-4C58-87D1-955F0A9173D7}"/>
          </ac:spMkLst>
        </pc:spChg>
        <pc:spChg chg="add del">
          <ac:chgData name="Adam Piasecki" userId="S::adam.piasecki@edu.sait.ca::be935c34-70c6-47fc-acfb-4392fcb44033" providerId="AD" clId="Web-{2F0454D3-9CCA-4896-BD7B-F84EEE241B9F}" dt="2021-12-03T00:56:09.006" v="125"/>
          <ac:spMkLst>
            <pc:docMk/>
            <pc:sldMk cId="4187525268" sldId="258"/>
            <ac:spMk id="9" creationId="{0BA56A81-C9DD-4EBA-9E13-32FFB51CFD45}"/>
          </ac:spMkLst>
        </pc:spChg>
        <pc:spChg chg="add del">
          <ac:chgData name="Adam Piasecki" userId="S::adam.piasecki@edu.sait.ca::be935c34-70c6-47fc-acfb-4392fcb44033" providerId="AD" clId="Web-{2F0454D3-9CCA-4896-BD7B-F84EEE241B9F}" dt="2021-12-03T00:55:14.927" v="123"/>
          <ac:spMkLst>
            <pc:docMk/>
            <pc:sldMk cId="4187525268" sldId="258"/>
            <ac:spMk id="10" creationId="{8181FC64-B306-4821-98E2-780662EFC486}"/>
          </ac:spMkLst>
        </pc:spChg>
        <pc:spChg chg="add del">
          <ac:chgData name="Adam Piasecki" userId="S::adam.piasecki@edu.sait.ca::be935c34-70c6-47fc-acfb-4392fcb44033" providerId="AD" clId="Web-{2F0454D3-9CCA-4896-BD7B-F84EEE241B9F}" dt="2021-12-03T00:56:09.006" v="125"/>
          <ac:spMkLst>
            <pc:docMk/>
            <pc:sldMk cId="4187525268" sldId="258"/>
            <ac:spMk id="11" creationId="{15F9A324-404E-4C5D-AFF0-C5D0D84182B0}"/>
          </ac:spMkLst>
        </pc:spChg>
        <pc:spChg chg="add del">
          <ac:chgData name="Adam Piasecki" userId="S::adam.piasecki@edu.sait.ca::be935c34-70c6-47fc-acfb-4392fcb44033" providerId="AD" clId="Web-{2F0454D3-9CCA-4896-BD7B-F84EEE241B9F}" dt="2021-12-03T00:55:14.927" v="123"/>
          <ac:spMkLst>
            <pc:docMk/>
            <pc:sldMk cId="4187525268" sldId="258"/>
            <ac:spMk id="12" creationId="{5871FC61-DD4E-47D4-81FD-8A7E7D12B371}"/>
          </ac:spMkLst>
        </pc:spChg>
        <pc:spChg chg="add">
          <ac:chgData name="Adam Piasecki" userId="S::adam.piasecki@edu.sait.ca::be935c34-70c6-47fc-acfb-4392fcb44033" providerId="AD" clId="Web-{2F0454D3-9CCA-4896-BD7B-F84EEE241B9F}" dt="2021-12-03T00:56:09.021" v="126"/>
          <ac:spMkLst>
            <pc:docMk/>
            <pc:sldMk cId="4187525268" sldId="258"/>
            <ac:spMk id="13" creationId="{8181FC64-B306-4821-98E2-780662EFC486}"/>
          </ac:spMkLst>
        </pc:spChg>
        <pc:spChg chg="add del">
          <ac:chgData name="Adam Piasecki" userId="S::adam.piasecki@edu.sait.ca::be935c34-70c6-47fc-acfb-4392fcb44033" providerId="AD" clId="Web-{2F0454D3-9CCA-4896-BD7B-F84EEE241B9F}" dt="2021-12-03T00:55:14.927" v="123"/>
          <ac:spMkLst>
            <pc:docMk/>
            <pc:sldMk cId="4187525268" sldId="258"/>
            <ac:spMk id="14" creationId="{829A1E2C-5AC8-40FC-99E9-832069D39792}"/>
          </ac:spMkLst>
        </pc:spChg>
        <pc:spChg chg="add">
          <ac:chgData name="Adam Piasecki" userId="S::adam.piasecki@edu.sait.ca::be935c34-70c6-47fc-acfb-4392fcb44033" providerId="AD" clId="Web-{2F0454D3-9CCA-4896-BD7B-F84EEE241B9F}" dt="2021-12-03T00:56:09.021" v="126"/>
          <ac:spMkLst>
            <pc:docMk/>
            <pc:sldMk cId="4187525268" sldId="258"/>
            <ac:spMk id="15" creationId="{5871FC61-DD4E-47D4-81FD-8A7E7D12B371}"/>
          </ac:spMkLst>
        </pc:spChg>
        <pc:spChg chg="add del">
          <ac:chgData name="Adam Piasecki" userId="S::adam.piasecki@edu.sait.ca::be935c34-70c6-47fc-acfb-4392fcb44033" providerId="AD" clId="Web-{2F0454D3-9CCA-4896-BD7B-F84EEE241B9F}" dt="2021-12-03T00:55:14.927" v="123"/>
          <ac:spMkLst>
            <pc:docMk/>
            <pc:sldMk cId="4187525268" sldId="258"/>
            <ac:spMk id="16" creationId="{55C54A75-E44A-4147-B9D0-FF46CFD31612}"/>
          </ac:spMkLst>
        </pc:spChg>
        <pc:spChg chg="add">
          <ac:chgData name="Adam Piasecki" userId="S::adam.piasecki@edu.sait.ca::be935c34-70c6-47fc-acfb-4392fcb44033" providerId="AD" clId="Web-{2F0454D3-9CCA-4896-BD7B-F84EEE241B9F}" dt="2021-12-03T00:56:09.021" v="126"/>
          <ac:spMkLst>
            <pc:docMk/>
            <pc:sldMk cId="4187525268" sldId="258"/>
            <ac:spMk id="17" creationId="{829A1E2C-5AC8-40FC-99E9-832069D39792}"/>
          </ac:spMkLst>
        </pc:spChg>
        <pc:spChg chg="add">
          <ac:chgData name="Adam Piasecki" userId="S::adam.piasecki@edu.sait.ca::be935c34-70c6-47fc-acfb-4392fcb44033" providerId="AD" clId="Web-{2F0454D3-9CCA-4896-BD7B-F84EEE241B9F}" dt="2021-12-03T00:56:09.021" v="126"/>
          <ac:spMkLst>
            <pc:docMk/>
            <pc:sldMk cId="4187525268" sldId="258"/>
            <ac:spMk id="18" creationId="{55C54A75-E44A-4147-B9D0-FF46CFD31612}"/>
          </ac:spMkLst>
        </pc:spChg>
        <pc:picChg chg="add mod ord">
          <ac:chgData name="Adam Piasecki" userId="S::adam.piasecki@edu.sait.ca::be935c34-70c6-47fc-acfb-4392fcb44033" providerId="AD" clId="Web-{2F0454D3-9CCA-4896-BD7B-F84EEE241B9F}" dt="2021-12-03T00:56:09.021" v="126"/>
          <ac:picMkLst>
            <pc:docMk/>
            <pc:sldMk cId="4187525268" sldId="258"/>
            <ac:picMk id="4" creationId="{008FB7AD-0214-4A4B-9D9F-7670F8834798}"/>
          </ac:picMkLst>
        </pc:picChg>
      </pc:sldChg>
      <pc:sldChg chg="addSp delSp modSp">
        <pc:chgData name="Adam Piasecki" userId="S::adam.piasecki@edu.sait.ca::be935c34-70c6-47fc-acfb-4392fcb44033" providerId="AD" clId="Web-{2F0454D3-9CCA-4896-BD7B-F84EEE241B9F}" dt="2021-12-03T00:56:39.459" v="129"/>
        <pc:sldMkLst>
          <pc:docMk/>
          <pc:sldMk cId="3547120179" sldId="263"/>
        </pc:sldMkLst>
        <pc:spChg chg="mod">
          <ac:chgData name="Adam Piasecki" userId="S::adam.piasecki@edu.sait.ca::be935c34-70c6-47fc-acfb-4392fcb44033" providerId="AD" clId="Web-{2F0454D3-9CCA-4896-BD7B-F84EEE241B9F}" dt="2021-12-03T00:56:39.444" v="128"/>
          <ac:spMkLst>
            <pc:docMk/>
            <pc:sldMk cId="3547120179" sldId="263"/>
            <ac:spMk id="2" creationId="{95406DA9-D337-492D-B26D-23A7476B14C1}"/>
          </ac:spMkLst>
        </pc:spChg>
        <pc:spChg chg="mod">
          <ac:chgData name="Adam Piasecki" userId="S::adam.piasecki@edu.sait.ca::be935c34-70c6-47fc-acfb-4392fcb44033" providerId="AD" clId="Web-{2F0454D3-9CCA-4896-BD7B-F84EEE241B9F}" dt="2021-12-03T00:56:39.459" v="129"/>
          <ac:spMkLst>
            <pc:docMk/>
            <pc:sldMk cId="3547120179" sldId="263"/>
            <ac:spMk id="3" creationId="{9F67823A-92C6-4FF9-B69D-30D0AE55EBFC}"/>
          </ac:spMkLst>
        </pc:spChg>
        <pc:spChg chg="add del">
          <ac:chgData name="Adam Piasecki" userId="S::adam.piasecki@edu.sait.ca::be935c34-70c6-47fc-acfb-4392fcb44033" providerId="AD" clId="Web-{2F0454D3-9CCA-4896-BD7B-F84EEE241B9F}" dt="2021-12-03T00:56:39.459" v="129"/>
          <ac:spMkLst>
            <pc:docMk/>
            <pc:sldMk cId="3547120179" sldId="263"/>
            <ac:spMk id="9" creationId="{3D5FBB81-B61B-416A-8F5D-A8DDF62530F1}"/>
          </ac:spMkLst>
        </pc:spChg>
        <pc:spChg chg="add del">
          <ac:chgData name="Adam Piasecki" userId="S::adam.piasecki@edu.sait.ca::be935c34-70c6-47fc-acfb-4392fcb44033" providerId="AD" clId="Web-{2F0454D3-9CCA-4896-BD7B-F84EEE241B9F}" dt="2021-12-03T00:56:39.459" v="129"/>
          <ac:spMkLst>
            <pc:docMk/>
            <pc:sldMk cId="3547120179" sldId="263"/>
            <ac:spMk id="11" creationId="{40C0D7D4-D83D-4C58-87D1-955F0A9173D7}"/>
          </ac:spMkLst>
        </pc:spChg>
        <pc:spChg chg="add del">
          <ac:chgData name="Adam Piasecki" userId="S::adam.piasecki@edu.sait.ca::be935c34-70c6-47fc-acfb-4392fcb44033" providerId="AD" clId="Web-{2F0454D3-9CCA-4896-BD7B-F84EEE241B9F}" dt="2021-12-03T00:56:39.459" v="129"/>
          <ac:spMkLst>
            <pc:docMk/>
            <pc:sldMk cId="3547120179" sldId="263"/>
            <ac:spMk id="13" creationId="{0BA56A81-C9DD-4EBA-9E13-32FFB51CFD45}"/>
          </ac:spMkLst>
        </pc:spChg>
        <pc:spChg chg="add del">
          <ac:chgData name="Adam Piasecki" userId="S::adam.piasecki@edu.sait.ca::be935c34-70c6-47fc-acfb-4392fcb44033" providerId="AD" clId="Web-{2F0454D3-9CCA-4896-BD7B-F84EEE241B9F}" dt="2021-12-03T00:56:39.459" v="129"/>
          <ac:spMkLst>
            <pc:docMk/>
            <pc:sldMk cId="3547120179" sldId="263"/>
            <ac:spMk id="15" creationId="{15F9A324-404E-4C5D-AFF0-C5D0D84182B0}"/>
          </ac:spMkLst>
        </pc:spChg>
        <pc:spChg chg="add">
          <ac:chgData name="Adam Piasecki" userId="S::adam.piasecki@edu.sait.ca::be935c34-70c6-47fc-acfb-4392fcb44033" providerId="AD" clId="Web-{2F0454D3-9CCA-4896-BD7B-F84EEE241B9F}" dt="2021-12-03T00:56:39.459" v="129"/>
          <ac:spMkLst>
            <pc:docMk/>
            <pc:sldMk cId="3547120179" sldId="263"/>
            <ac:spMk id="17" creationId="{3D5FBB81-B61B-416A-8F5D-A8DDF62530F1}"/>
          </ac:spMkLst>
        </pc:spChg>
        <pc:spChg chg="add">
          <ac:chgData name="Adam Piasecki" userId="S::adam.piasecki@edu.sait.ca::be935c34-70c6-47fc-acfb-4392fcb44033" providerId="AD" clId="Web-{2F0454D3-9CCA-4896-BD7B-F84EEE241B9F}" dt="2021-12-03T00:56:39.459" v="129"/>
          <ac:spMkLst>
            <pc:docMk/>
            <pc:sldMk cId="3547120179" sldId="263"/>
            <ac:spMk id="18" creationId="{40C0D7D4-D83D-4C58-87D1-955F0A9173D7}"/>
          </ac:spMkLst>
        </pc:spChg>
        <pc:spChg chg="add">
          <ac:chgData name="Adam Piasecki" userId="S::adam.piasecki@edu.sait.ca::be935c34-70c6-47fc-acfb-4392fcb44033" providerId="AD" clId="Web-{2F0454D3-9CCA-4896-BD7B-F84EEE241B9F}" dt="2021-12-03T00:56:39.459" v="129"/>
          <ac:spMkLst>
            <pc:docMk/>
            <pc:sldMk cId="3547120179" sldId="263"/>
            <ac:spMk id="19" creationId="{0BA56A81-C9DD-4EBA-9E13-32FFB51CFD45}"/>
          </ac:spMkLst>
        </pc:spChg>
        <pc:spChg chg="add del">
          <ac:chgData name="Adam Piasecki" userId="S::adam.piasecki@edu.sait.ca::be935c34-70c6-47fc-acfb-4392fcb44033" providerId="AD" clId="Web-{2F0454D3-9CCA-4896-BD7B-F84EEE241B9F}" dt="2021-12-03T00:56:39.444" v="128"/>
          <ac:spMkLst>
            <pc:docMk/>
            <pc:sldMk cId="3547120179" sldId="263"/>
            <ac:spMk id="20" creationId="{8181FC64-B306-4821-98E2-780662EFC486}"/>
          </ac:spMkLst>
        </pc:spChg>
        <pc:spChg chg="add">
          <ac:chgData name="Adam Piasecki" userId="S::adam.piasecki@edu.sait.ca::be935c34-70c6-47fc-acfb-4392fcb44033" providerId="AD" clId="Web-{2F0454D3-9CCA-4896-BD7B-F84EEE241B9F}" dt="2021-12-03T00:56:39.459" v="129"/>
          <ac:spMkLst>
            <pc:docMk/>
            <pc:sldMk cId="3547120179" sldId="263"/>
            <ac:spMk id="21" creationId="{15F9A324-404E-4C5D-AFF0-C5D0D84182B0}"/>
          </ac:spMkLst>
        </pc:spChg>
        <pc:spChg chg="add del">
          <ac:chgData name="Adam Piasecki" userId="S::adam.piasecki@edu.sait.ca::be935c34-70c6-47fc-acfb-4392fcb44033" providerId="AD" clId="Web-{2F0454D3-9CCA-4896-BD7B-F84EEE241B9F}" dt="2021-12-03T00:56:39.444" v="128"/>
          <ac:spMkLst>
            <pc:docMk/>
            <pc:sldMk cId="3547120179" sldId="263"/>
            <ac:spMk id="22" creationId="{5871FC61-DD4E-47D4-81FD-8A7E7D12B371}"/>
          </ac:spMkLst>
        </pc:spChg>
        <pc:spChg chg="add del">
          <ac:chgData name="Adam Piasecki" userId="S::adam.piasecki@edu.sait.ca::be935c34-70c6-47fc-acfb-4392fcb44033" providerId="AD" clId="Web-{2F0454D3-9CCA-4896-BD7B-F84EEE241B9F}" dt="2021-12-03T00:56:39.444" v="128"/>
          <ac:spMkLst>
            <pc:docMk/>
            <pc:sldMk cId="3547120179" sldId="263"/>
            <ac:spMk id="24" creationId="{829A1E2C-5AC8-40FC-99E9-832069D39792}"/>
          </ac:spMkLst>
        </pc:spChg>
        <pc:spChg chg="add del">
          <ac:chgData name="Adam Piasecki" userId="S::adam.piasecki@edu.sait.ca::be935c34-70c6-47fc-acfb-4392fcb44033" providerId="AD" clId="Web-{2F0454D3-9CCA-4896-BD7B-F84EEE241B9F}" dt="2021-12-03T00:56:39.444" v="128"/>
          <ac:spMkLst>
            <pc:docMk/>
            <pc:sldMk cId="3547120179" sldId="263"/>
            <ac:spMk id="26" creationId="{55C54A75-E44A-4147-B9D0-FF46CFD31612}"/>
          </ac:spMkLst>
        </pc:spChg>
        <pc:picChg chg="mod ord">
          <ac:chgData name="Adam Piasecki" userId="S::adam.piasecki@edu.sait.ca::be935c34-70c6-47fc-acfb-4392fcb44033" providerId="AD" clId="Web-{2F0454D3-9CCA-4896-BD7B-F84EEE241B9F}" dt="2021-12-03T00:56:39.444" v="128"/>
          <ac:picMkLst>
            <pc:docMk/>
            <pc:sldMk cId="3547120179" sldId="263"/>
            <ac:picMk id="4" creationId="{1891EB1E-AE5A-4FEA-85E2-7A263505E006}"/>
          </ac:picMkLst>
        </pc:picChg>
      </pc:sldChg>
      <pc:sldChg chg="addSp delSp modSp">
        <pc:chgData name="Adam Piasecki" userId="S::adam.piasecki@edu.sait.ca::be935c34-70c6-47fc-acfb-4392fcb44033" providerId="AD" clId="Web-{2F0454D3-9CCA-4896-BD7B-F84EEE241B9F}" dt="2021-12-03T00:58:17.320" v="136"/>
        <pc:sldMkLst>
          <pc:docMk/>
          <pc:sldMk cId="3950072698" sldId="265"/>
        </pc:sldMkLst>
        <pc:spChg chg="mod">
          <ac:chgData name="Adam Piasecki" userId="S::adam.piasecki@edu.sait.ca::be935c34-70c6-47fc-acfb-4392fcb44033" providerId="AD" clId="Web-{2F0454D3-9CCA-4896-BD7B-F84EEE241B9F}" dt="2021-12-03T00:58:17.320" v="136"/>
          <ac:spMkLst>
            <pc:docMk/>
            <pc:sldMk cId="3950072698" sldId="265"/>
            <ac:spMk id="2" creationId="{A2011DA8-9DC9-465E-AB6A-29D5FC19C42E}"/>
          </ac:spMkLst>
        </pc:spChg>
        <pc:spChg chg="mod ord">
          <ac:chgData name="Adam Piasecki" userId="S::adam.piasecki@edu.sait.ca::be935c34-70c6-47fc-acfb-4392fcb44033" providerId="AD" clId="Web-{2F0454D3-9CCA-4896-BD7B-F84EEE241B9F}" dt="2021-12-03T00:58:17.320" v="136"/>
          <ac:spMkLst>
            <pc:docMk/>
            <pc:sldMk cId="3950072698" sldId="265"/>
            <ac:spMk id="3" creationId="{9634ED32-5716-4E58-91BE-7482AC8F66B9}"/>
          </ac:spMkLst>
        </pc:spChg>
        <pc:spChg chg="mod">
          <ac:chgData name="Adam Piasecki" userId="S::adam.piasecki@edu.sait.ca::be935c34-70c6-47fc-acfb-4392fcb44033" providerId="AD" clId="Web-{2F0454D3-9CCA-4896-BD7B-F84EEE241B9F}" dt="2021-12-03T00:58:17.320" v="136"/>
          <ac:spMkLst>
            <pc:docMk/>
            <pc:sldMk cId="3950072698" sldId="265"/>
            <ac:spMk id="6" creationId="{420438EB-B692-4D7E-A71E-D74E292B91B0}"/>
          </ac:spMkLst>
        </pc:spChg>
        <pc:spChg chg="mod">
          <ac:chgData name="Adam Piasecki" userId="S::adam.piasecki@edu.sait.ca::be935c34-70c6-47fc-acfb-4392fcb44033" providerId="AD" clId="Web-{2F0454D3-9CCA-4896-BD7B-F84EEE241B9F}" dt="2021-12-03T00:58:17.320" v="136"/>
          <ac:spMkLst>
            <pc:docMk/>
            <pc:sldMk cId="3950072698" sldId="265"/>
            <ac:spMk id="9" creationId="{7E3C3DBB-FAF6-42AB-B025-1B78F58A5F2A}"/>
          </ac:spMkLst>
        </pc:spChg>
        <pc:spChg chg="mod">
          <ac:chgData name="Adam Piasecki" userId="S::adam.piasecki@edu.sait.ca::be935c34-70c6-47fc-acfb-4392fcb44033" providerId="AD" clId="Web-{2F0454D3-9CCA-4896-BD7B-F84EEE241B9F}" dt="2021-12-03T00:58:17.320" v="136"/>
          <ac:spMkLst>
            <pc:docMk/>
            <pc:sldMk cId="3950072698" sldId="265"/>
            <ac:spMk id="12" creationId="{0D9C35F9-7565-4908-A1F5-8D19FF3D10DB}"/>
          </ac:spMkLst>
        </pc:spChg>
        <pc:spChg chg="add del">
          <ac:chgData name="Adam Piasecki" userId="S::adam.piasecki@edu.sait.ca::be935c34-70c6-47fc-acfb-4392fcb44033" providerId="AD" clId="Web-{2F0454D3-9CCA-4896-BD7B-F84EEE241B9F}" dt="2021-12-03T00:57:38.429" v="135"/>
          <ac:spMkLst>
            <pc:docMk/>
            <pc:sldMk cId="3950072698" sldId="265"/>
            <ac:spMk id="17" creationId="{3D5FBB81-B61B-416A-8F5D-A8DDF62530F1}"/>
          </ac:spMkLst>
        </pc:spChg>
        <pc:spChg chg="add del">
          <ac:chgData name="Adam Piasecki" userId="S::adam.piasecki@edu.sait.ca::be935c34-70c6-47fc-acfb-4392fcb44033" providerId="AD" clId="Web-{2F0454D3-9CCA-4896-BD7B-F84EEE241B9F}" dt="2021-12-03T00:57:38.429" v="135"/>
          <ac:spMkLst>
            <pc:docMk/>
            <pc:sldMk cId="3950072698" sldId="265"/>
            <ac:spMk id="19" creationId="{59F79411-C7D8-478C-9413-52E857690B6A}"/>
          </ac:spMkLst>
        </pc:spChg>
        <pc:spChg chg="add del">
          <ac:chgData name="Adam Piasecki" userId="S::adam.piasecki@edu.sait.ca::be935c34-70c6-47fc-acfb-4392fcb44033" providerId="AD" clId="Web-{2F0454D3-9CCA-4896-BD7B-F84EEE241B9F}" dt="2021-12-03T00:57:38.429" v="135"/>
          <ac:spMkLst>
            <pc:docMk/>
            <pc:sldMk cId="3950072698" sldId="265"/>
            <ac:spMk id="21" creationId="{46AA8137-008D-4F35-AE77-B226A30365CE}"/>
          </ac:spMkLst>
        </pc:spChg>
        <pc:spChg chg="add del">
          <ac:chgData name="Adam Piasecki" userId="S::adam.piasecki@edu.sait.ca::be935c34-70c6-47fc-acfb-4392fcb44033" providerId="AD" clId="Web-{2F0454D3-9CCA-4896-BD7B-F84EEE241B9F}" dt="2021-12-03T00:57:38.429" v="135"/>
          <ac:spMkLst>
            <pc:docMk/>
            <pc:sldMk cId="3950072698" sldId="265"/>
            <ac:spMk id="23" creationId="{204C1530-34B9-4662-8952-65590E1BE6CF}"/>
          </ac:spMkLst>
        </pc:spChg>
        <pc:spChg chg="add del">
          <ac:chgData name="Adam Piasecki" userId="S::adam.piasecki@edu.sait.ca::be935c34-70c6-47fc-acfb-4392fcb44033" providerId="AD" clId="Web-{2F0454D3-9CCA-4896-BD7B-F84EEE241B9F}" dt="2021-12-03T00:57:38.397" v="134"/>
          <ac:spMkLst>
            <pc:docMk/>
            <pc:sldMk cId="3950072698" sldId="265"/>
            <ac:spMk id="25" creationId="{3D5FBB81-B61B-416A-8F5D-A8DDF62530F1}"/>
          </ac:spMkLst>
        </pc:spChg>
        <pc:spChg chg="add del">
          <ac:chgData name="Adam Piasecki" userId="S::adam.piasecki@edu.sait.ca::be935c34-70c6-47fc-acfb-4392fcb44033" providerId="AD" clId="Web-{2F0454D3-9CCA-4896-BD7B-F84EEE241B9F}" dt="2021-12-03T00:57:38.397" v="134"/>
          <ac:spMkLst>
            <pc:docMk/>
            <pc:sldMk cId="3950072698" sldId="265"/>
            <ac:spMk id="26" creationId="{59F79411-C7D8-478C-9413-52E857690B6A}"/>
          </ac:spMkLst>
        </pc:spChg>
        <pc:spChg chg="add del">
          <ac:chgData name="Adam Piasecki" userId="S::adam.piasecki@edu.sait.ca::be935c34-70c6-47fc-acfb-4392fcb44033" providerId="AD" clId="Web-{2F0454D3-9CCA-4896-BD7B-F84EEE241B9F}" dt="2021-12-03T00:57:38.397" v="134"/>
          <ac:spMkLst>
            <pc:docMk/>
            <pc:sldMk cId="3950072698" sldId="265"/>
            <ac:spMk id="27" creationId="{46AA8137-008D-4F35-AE77-B226A30365CE}"/>
          </ac:spMkLst>
        </pc:spChg>
        <pc:spChg chg="add del">
          <ac:chgData name="Adam Piasecki" userId="S::adam.piasecki@edu.sait.ca::be935c34-70c6-47fc-acfb-4392fcb44033" providerId="AD" clId="Web-{2F0454D3-9CCA-4896-BD7B-F84EEE241B9F}" dt="2021-12-03T00:57:34.022" v="132"/>
          <ac:spMkLst>
            <pc:docMk/>
            <pc:sldMk cId="3950072698" sldId="265"/>
            <ac:spMk id="28" creationId="{3D5FBB81-B61B-416A-8F5D-A8DDF62530F1}"/>
          </ac:spMkLst>
        </pc:spChg>
        <pc:spChg chg="add del">
          <ac:chgData name="Adam Piasecki" userId="S::adam.piasecki@edu.sait.ca::be935c34-70c6-47fc-acfb-4392fcb44033" providerId="AD" clId="Web-{2F0454D3-9CCA-4896-BD7B-F84EEE241B9F}" dt="2021-12-03T00:57:38.397" v="134"/>
          <ac:spMkLst>
            <pc:docMk/>
            <pc:sldMk cId="3950072698" sldId="265"/>
            <ac:spMk id="29" creationId="{204C1530-34B9-4662-8952-65590E1BE6CF}"/>
          </ac:spMkLst>
        </pc:spChg>
        <pc:spChg chg="add del">
          <ac:chgData name="Adam Piasecki" userId="S::adam.piasecki@edu.sait.ca::be935c34-70c6-47fc-acfb-4392fcb44033" providerId="AD" clId="Web-{2F0454D3-9CCA-4896-BD7B-F84EEE241B9F}" dt="2021-12-03T00:57:34.022" v="132"/>
          <ac:spMkLst>
            <pc:docMk/>
            <pc:sldMk cId="3950072698" sldId="265"/>
            <ac:spMk id="30" creationId="{B21C4495-06C7-4D38-A504-47181B437E98}"/>
          </ac:spMkLst>
        </pc:spChg>
        <pc:spChg chg="add del">
          <ac:chgData name="Adam Piasecki" userId="S::adam.piasecki@edu.sait.ca::be935c34-70c6-47fc-acfb-4392fcb44033" providerId="AD" clId="Web-{2F0454D3-9CCA-4896-BD7B-F84EEE241B9F}" dt="2021-12-03T00:58:17.320" v="136"/>
          <ac:spMkLst>
            <pc:docMk/>
            <pc:sldMk cId="3950072698" sldId="265"/>
            <ac:spMk id="31" creationId="{954AB742-44A6-4CDD-B54A-818846AF8FF8}"/>
          </ac:spMkLst>
        </pc:spChg>
        <pc:spChg chg="add del">
          <ac:chgData name="Adam Piasecki" userId="S::adam.piasecki@edu.sait.ca::be935c34-70c6-47fc-acfb-4392fcb44033" providerId="AD" clId="Web-{2F0454D3-9CCA-4896-BD7B-F84EEE241B9F}" dt="2021-12-03T00:57:34.022" v="132"/>
          <ac:spMkLst>
            <pc:docMk/>
            <pc:sldMk cId="3950072698" sldId="265"/>
            <ac:spMk id="32" creationId="{954DC750-3087-4E36-AD5D-5D8FCA91C71F}"/>
          </ac:spMkLst>
        </pc:spChg>
        <pc:spChg chg="add del">
          <ac:chgData name="Adam Piasecki" userId="S::adam.piasecki@edu.sait.ca::be935c34-70c6-47fc-acfb-4392fcb44033" providerId="AD" clId="Web-{2F0454D3-9CCA-4896-BD7B-F84EEE241B9F}" dt="2021-12-03T00:58:17.320" v="136"/>
          <ac:spMkLst>
            <pc:docMk/>
            <pc:sldMk cId="3950072698" sldId="265"/>
            <ac:spMk id="33" creationId="{10E28F44-72C3-41C0-9CB9-55195741240E}"/>
          </ac:spMkLst>
        </pc:spChg>
        <pc:spChg chg="add del">
          <ac:chgData name="Adam Piasecki" userId="S::adam.piasecki@edu.sait.ca::be935c34-70c6-47fc-acfb-4392fcb44033" providerId="AD" clId="Web-{2F0454D3-9CCA-4896-BD7B-F84EEE241B9F}" dt="2021-12-03T00:57:34.022" v="132"/>
          <ac:spMkLst>
            <pc:docMk/>
            <pc:sldMk cId="3950072698" sldId="265"/>
            <ac:spMk id="34" creationId="{F14216FE-B0F1-4AE2-814B-B8459DC084A0}"/>
          </ac:spMkLst>
        </pc:spChg>
        <pc:spChg chg="add del">
          <ac:chgData name="Adam Piasecki" userId="S::adam.piasecki@edu.sait.ca::be935c34-70c6-47fc-acfb-4392fcb44033" providerId="AD" clId="Web-{2F0454D3-9CCA-4896-BD7B-F84EEE241B9F}" dt="2021-12-03T00:58:17.320" v="136"/>
          <ac:spMkLst>
            <pc:docMk/>
            <pc:sldMk cId="3950072698" sldId="265"/>
            <ac:spMk id="35" creationId="{6F703EF8-1E43-4439-8CB5-179C7C75A4A8}"/>
          </ac:spMkLst>
        </pc:spChg>
        <pc:spChg chg="add del">
          <ac:chgData name="Adam Piasecki" userId="S::adam.piasecki@edu.sait.ca::be935c34-70c6-47fc-acfb-4392fcb44033" providerId="AD" clId="Web-{2F0454D3-9CCA-4896-BD7B-F84EEE241B9F}" dt="2021-12-03T00:58:17.320" v="136"/>
          <ac:spMkLst>
            <pc:docMk/>
            <pc:sldMk cId="3950072698" sldId="265"/>
            <ac:spMk id="36" creationId="{DC9006AC-14D0-4A9C-BE11-F61AB5B8D855}"/>
          </ac:spMkLst>
        </pc:spChg>
        <pc:spChg chg="add del">
          <ac:chgData name="Adam Piasecki" userId="S::adam.piasecki@edu.sait.ca::be935c34-70c6-47fc-acfb-4392fcb44033" providerId="AD" clId="Web-{2F0454D3-9CCA-4896-BD7B-F84EEE241B9F}" dt="2021-12-03T00:58:17.320" v="136"/>
          <ac:spMkLst>
            <pc:docMk/>
            <pc:sldMk cId="3950072698" sldId="265"/>
            <ac:spMk id="37" creationId="{9DFB2FC3-C3AA-44DA-A135-10AFA65B8DC0}"/>
          </ac:spMkLst>
        </pc:spChg>
        <pc:spChg chg="add del">
          <ac:chgData name="Adam Piasecki" userId="S::adam.piasecki@edu.sait.ca::be935c34-70c6-47fc-acfb-4392fcb44033" providerId="AD" clId="Web-{2F0454D3-9CCA-4896-BD7B-F84EEE241B9F}" dt="2021-12-03T00:58:17.320" v="136"/>
          <ac:spMkLst>
            <pc:docMk/>
            <pc:sldMk cId="3950072698" sldId="265"/>
            <ac:spMk id="38" creationId="{CB02D12A-0B1A-459E-8D70-2772831B9228}"/>
          </ac:spMkLst>
        </pc:spChg>
        <pc:spChg chg="add del">
          <ac:chgData name="Adam Piasecki" userId="S::adam.piasecki@edu.sait.ca::be935c34-70c6-47fc-acfb-4392fcb44033" providerId="AD" clId="Web-{2F0454D3-9CCA-4896-BD7B-F84EEE241B9F}" dt="2021-12-03T00:58:17.320" v="136"/>
          <ac:spMkLst>
            <pc:docMk/>
            <pc:sldMk cId="3950072698" sldId="265"/>
            <ac:spMk id="40" creationId="{DD3DED5B-9FB2-439B-A341-F0AF0B9F35D1}"/>
          </ac:spMkLst>
        </pc:spChg>
        <pc:spChg chg="add del">
          <ac:chgData name="Adam Piasecki" userId="S::adam.piasecki@edu.sait.ca::be935c34-70c6-47fc-acfb-4392fcb44033" providerId="AD" clId="Web-{2F0454D3-9CCA-4896-BD7B-F84EEE241B9F}" dt="2021-12-03T00:58:17.320" v="136"/>
          <ac:spMkLst>
            <pc:docMk/>
            <pc:sldMk cId="3950072698" sldId="265"/>
            <ac:spMk id="42" creationId="{5548DE56-0D2D-41D3-8B56-C6B37908F48E}"/>
          </ac:spMkLst>
        </pc:spChg>
        <pc:spChg chg="add del">
          <ac:chgData name="Adam Piasecki" userId="S::adam.piasecki@edu.sait.ca::be935c34-70c6-47fc-acfb-4392fcb44033" providerId="AD" clId="Web-{2F0454D3-9CCA-4896-BD7B-F84EEE241B9F}" dt="2021-12-03T00:58:17.320" v="136"/>
          <ac:spMkLst>
            <pc:docMk/>
            <pc:sldMk cId="3950072698" sldId="265"/>
            <ac:spMk id="44" creationId="{7D646D3E-3C36-4B70-95F2-A1904224D518}"/>
          </ac:spMkLst>
        </pc:spChg>
        <pc:spChg chg="add del">
          <ac:chgData name="Adam Piasecki" userId="S::adam.piasecki@edu.sait.ca::be935c34-70c6-47fc-acfb-4392fcb44033" providerId="AD" clId="Web-{2F0454D3-9CCA-4896-BD7B-F84EEE241B9F}" dt="2021-12-03T00:58:17.320" v="136"/>
          <ac:spMkLst>
            <pc:docMk/>
            <pc:sldMk cId="3950072698" sldId="265"/>
            <ac:spMk id="46" creationId="{D86D0CCB-AA1C-4777-977E-4DA1C256BD9E}"/>
          </ac:spMkLst>
        </pc:spChg>
        <pc:spChg chg="add">
          <ac:chgData name="Adam Piasecki" userId="S::adam.piasecki@edu.sait.ca::be935c34-70c6-47fc-acfb-4392fcb44033" providerId="AD" clId="Web-{2F0454D3-9CCA-4896-BD7B-F84EEE241B9F}" dt="2021-12-03T00:58:17.320" v="136"/>
          <ac:spMkLst>
            <pc:docMk/>
            <pc:sldMk cId="3950072698" sldId="265"/>
            <ac:spMk id="51" creationId="{3D5FBB81-B61B-416A-8F5D-A8DDF62530F1}"/>
          </ac:spMkLst>
        </pc:spChg>
        <pc:spChg chg="add">
          <ac:chgData name="Adam Piasecki" userId="S::adam.piasecki@edu.sait.ca::be935c34-70c6-47fc-acfb-4392fcb44033" providerId="AD" clId="Web-{2F0454D3-9CCA-4896-BD7B-F84EEE241B9F}" dt="2021-12-03T00:58:17.320" v="136"/>
          <ac:spMkLst>
            <pc:docMk/>
            <pc:sldMk cId="3950072698" sldId="265"/>
            <ac:spMk id="53" creationId="{59F79411-C7D8-478C-9413-52E857690B6A}"/>
          </ac:spMkLst>
        </pc:spChg>
        <pc:spChg chg="add">
          <ac:chgData name="Adam Piasecki" userId="S::adam.piasecki@edu.sait.ca::be935c34-70c6-47fc-acfb-4392fcb44033" providerId="AD" clId="Web-{2F0454D3-9CCA-4896-BD7B-F84EEE241B9F}" dt="2021-12-03T00:58:17.320" v="136"/>
          <ac:spMkLst>
            <pc:docMk/>
            <pc:sldMk cId="3950072698" sldId="265"/>
            <ac:spMk id="55" creationId="{46AA8137-008D-4F35-AE77-B226A30365CE}"/>
          </ac:spMkLst>
        </pc:spChg>
        <pc:spChg chg="add">
          <ac:chgData name="Adam Piasecki" userId="S::adam.piasecki@edu.sait.ca::be935c34-70c6-47fc-acfb-4392fcb44033" providerId="AD" clId="Web-{2F0454D3-9CCA-4896-BD7B-F84EEE241B9F}" dt="2021-12-03T00:58:17.320" v="136"/>
          <ac:spMkLst>
            <pc:docMk/>
            <pc:sldMk cId="3950072698" sldId="265"/>
            <ac:spMk id="57" creationId="{204C1530-34B9-4662-8952-65590E1BE6CF}"/>
          </ac:spMkLst>
        </pc:spChg>
        <pc:picChg chg="mod ord">
          <ac:chgData name="Adam Piasecki" userId="S::adam.piasecki@edu.sait.ca::be935c34-70c6-47fc-acfb-4392fcb44033" providerId="AD" clId="Web-{2F0454D3-9CCA-4896-BD7B-F84EEE241B9F}" dt="2021-12-03T00:58:17.320" v="136"/>
          <ac:picMkLst>
            <pc:docMk/>
            <pc:sldMk cId="3950072698" sldId="265"/>
            <ac:picMk id="5" creationId="{39BFA772-397A-4113-8FAC-54A4399B4971}"/>
          </ac:picMkLst>
        </pc:picChg>
        <pc:picChg chg="mod ord">
          <ac:chgData name="Adam Piasecki" userId="S::adam.piasecki@edu.sait.ca::be935c34-70c6-47fc-acfb-4392fcb44033" providerId="AD" clId="Web-{2F0454D3-9CCA-4896-BD7B-F84EEE241B9F}" dt="2021-12-03T00:58:17.320" v="136"/>
          <ac:picMkLst>
            <pc:docMk/>
            <pc:sldMk cId="3950072698" sldId="265"/>
            <ac:picMk id="8" creationId="{0F51D525-5087-4860-8471-C2E53D9D13E5}"/>
          </ac:picMkLst>
        </pc:picChg>
        <pc:picChg chg="mod ord">
          <ac:chgData name="Adam Piasecki" userId="S::adam.piasecki@edu.sait.ca::be935c34-70c6-47fc-acfb-4392fcb44033" providerId="AD" clId="Web-{2F0454D3-9CCA-4896-BD7B-F84EEE241B9F}" dt="2021-12-03T00:58:17.320" v="136"/>
          <ac:picMkLst>
            <pc:docMk/>
            <pc:sldMk cId="3950072698" sldId="265"/>
            <ac:picMk id="11" creationId="{866298FF-2AE7-48E9-9B71-7B42CA33C43C}"/>
          </ac:picMkLst>
        </pc:picChg>
      </pc:sldChg>
      <pc:sldChg chg="modSp">
        <pc:chgData name="Adam Piasecki" userId="S::adam.piasecki@edu.sait.ca::be935c34-70c6-47fc-acfb-4392fcb44033" providerId="AD" clId="Web-{2F0454D3-9CCA-4896-BD7B-F84EEE241B9F}" dt="2021-12-03T00:52:39.940" v="99" actId="20577"/>
        <pc:sldMkLst>
          <pc:docMk/>
          <pc:sldMk cId="2941282903" sldId="267"/>
        </pc:sldMkLst>
        <pc:spChg chg="mod">
          <ac:chgData name="Adam Piasecki" userId="S::adam.piasecki@edu.sait.ca::be935c34-70c6-47fc-acfb-4392fcb44033" providerId="AD" clId="Web-{2F0454D3-9CCA-4896-BD7B-F84EEE241B9F}" dt="2021-12-03T00:52:39.940" v="99" actId="20577"/>
          <ac:spMkLst>
            <pc:docMk/>
            <pc:sldMk cId="2941282903" sldId="267"/>
            <ac:spMk id="3" creationId="{535DBD1F-FAC1-4789-8E41-7548A8649186}"/>
          </ac:spMkLst>
        </pc:spChg>
      </pc:sldChg>
      <pc:sldChg chg="addSp delSp modSp">
        <pc:chgData name="Adam Piasecki" userId="S::adam.piasecki@edu.sait.ca::be935c34-70c6-47fc-acfb-4392fcb44033" providerId="AD" clId="Web-{2F0454D3-9CCA-4896-BD7B-F84EEE241B9F}" dt="2021-12-03T00:56:56.663" v="130"/>
        <pc:sldMkLst>
          <pc:docMk/>
          <pc:sldMk cId="2276383773" sldId="268"/>
        </pc:sldMkLst>
        <pc:spChg chg="mod">
          <ac:chgData name="Adam Piasecki" userId="S::adam.piasecki@edu.sait.ca::be935c34-70c6-47fc-acfb-4392fcb44033" providerId="AD" clId="Web-{2F0454D3-9CCA-4896-BD7B-F84EEE241B9F}" dt="2021-12-03T00:56:56.663" v="130"/>
          <ac:spMkLst>
            <pc:docMk/>
            <pc:sldMk cId="2276383773" sldId="268"/>
            <ac:spMk id="2" creationId="{5320A78C-E3B6-4528-99A2-256BBB3538C9}"/>
          </ac:spMkLst>
        </pc:spChg>
        <pc:spChg chg="mod">
          <ac:chgData name="Adam Piasecki" userId="S::adam.piasecki@edu.sait.ca::be935c34-70c6-47fc-acfb-4392fcb44033" providerId="AD" clId="Web-{2F0454D3-9CCA-4896-BD7B-F84EEE241B9F}" dt="2021-12-03T00:56:56.663" v="130"/>
          <ac:spMkLst>
            <pc:docMk/>
            <pc:sldMk cId="2276383773" sldId="268"/>
            <ac:spMk id="3" creationId="{A07ACCBA-4F2B-4ACF-B4CB-03A15AB83021}"/>
          </ac:spMkLst>
        </pc:spChg>
        <pc:spChg chg="mod">
          <ac:chgData name="Adam Piasecki" userId="S::adam.piasecki@edu.sait.ca::be935c34-70c6-47fc-acfb-4392fcb44033" providerId="AD" clId="Web-{2F0454D3-9CCA-4896-BD7B-F84EEE241B9F}" dt="2021-12-03T00:56:56.663" v="130"/>
          <ac:spMkLst>
            <pc:docMk/>
            <pc:sldMk cId="2276383773" sldId="268"/>
            <ac:spMk id="6" creationId="{0371BE83-3A3D-4AAC-B73C-702886C94E4D}"/>
          </ac:spMkLst>
        </pc:spChg>
        <pc:spChg chg="mod">
          <ac:chgData name="Adam Piasecki" userId="S::adam.piasecki@edu.sait.ca::be935c34-70c6-47fc-acfb-4392fcb44033" providerId="AD" clId="Web-{2F0454D3-9CCA-4896-BD7B-F84EEE241B9F}" dt="2021-12-03T00:56:56.663" v="130"/>
          <ac:spMkLst>
            <pc:docMk/>
            <pc:sldMk cId="2276383773" sldId="268"/>
            <ac:spMk id="9" creationId="{5FF28552-D023-4E1A-80E3-60E496847E20}"/>
          </ac:spMkLst>
        </pc:spChg>
        <pc:spChg chg="del">
          <ac:chgData name="Adam Piasecki" userId="S::adam.piasecki@edu.sait.ca::be935c34-70c6-47fc-acfb-4392fcb44033" providerId="AD" clId="Web-{2F0454D3-9CCA-4896-BD7B-F84EEE241B9F}" dt="2021-12-03T00:56:56.663" v="130"/>
          <ac:spMkLst>
            <pc:docMk/>
            <pc:sldMk cId="2276383773" sldId="268"/>
            <ac:spMk id="40" creationId="{3D5FBB81-B61B-416A-8F5D-A8DDF62530F1}"/>
          </ac:spMkLst>
        </pc:spChg>
        <pc:spChg chg="del">
          <ac:chgData name="Adam Piasecki" userId="S::adam.piasecki@edu.sait.ca::be935c34-70c6-47fc-acfb-4392fcb44033" providerId="AD" clId="Web-{2F0454D3-9CCA-4896-BD7B-F84EEE241B9F}" dt="2021-12-03T00:56:56.663" v="130"/>
          <ac:spMkLst>
            <pc:docMk/>
            <pc:sldMk cId="2276383773" sldId="268"/>
            <ac:spMk id="42" creationId="{40C0D7D4-D83D-4C58-87D1-955F0A9173D7}"/>
          </ac:spMkLst>
        </pc:spChg>
        <pc:spChg chg="del">
          <ac:chgData name="Adam Piasecki" userId="S::adam.piasecki@edu.sait.ca::be935c34-70c6-47fc-acfb-4392fcb44033" providerId="AD" clId="Web-{2F0454D3-9CCA-4896-BD7B-F84EEE241B9F}" dt="2021-12-03T00:56:56.663" v="130"/>
          <ac:spMkLst>
            <pc:docMk/>
            <pc:sldMk cId="2276383773" sldId="268"/>
            <ac:spMk id="44" creationId="{7AB12D93-FFA0-48A7-9E87-21388D4B5F66}"/>
          </ac:spMkLst>
        </pc:spChg>
        <pc:spChg chg="del">
          <ac:chgData name="Adam Piasecki" userId="S::adam.piasecki@edu.sait.ca::be935c34-70c6-47fc-acfb-4392fcb44033" providerId="AD" clId="Web-{2F0454D3-9CCA-4896-BD7B-F84EEE241B9F}" dt="2021-12-03T00:56:56.663" v="130"/>
          <ac:spMkLst>
            <pc:docMk/>
            <pc:sldMk cId="2276383773" sldId="268"/>
            <ac:spMk id="46" creationId="{15F9A324-404E-4C5D-AFF0-C5D0D84182B0}"/>
          </ac:spMkLst>
        </pc:spChg>
        <pc:spChg chg="add">
          <ac:chgData name="Adam Piasecki" userId="S::adam.piasecki@edu.sait.ca::be935c34-70c6-47fc-acfb-4392fcb44033" providerId="AD" clId="Web-{2F0454D3-9CCA-4896-BD7B-F84EEE241B9F}" dt="2021-12-03T00:56:56.663" v="130"/>
          <ac:spMkLst>
            <pc:docMk/>
            <pc:sldMk cId="2276383773" sldId="268"/>
            <ac:spMk id="51" creationId="{8181FC64-B306-4821-98E2-780662EFC486}"/>
          </ac:spMkLst>
        </pc:spChg>
        <pc:spChg chg="add">
          <ac:chgData name="Adam Piasecki" userId="S::adam.piasecki@edu.sait.ca::be935c34-70c6-47fc-acfb-4392fcb44033" providerId="AD" clId="Web-{2F0454D3-9CCA-4896-BD7B-F84EEE241B9F}" dt="2021-12-03T00:56:56.663" v="130"/>
          <ac:spMkLst>
            <pc:docMk/>
            <pc:sldMk cId="2276383773" sldId="268"/>
            <ac:spMk id="53" creationId="{5871FC61-DD4E-47D4-81FD-8A7E7D12B371}"/>
          </ac:spMkLst>
        </pc:spChg>
        <pc:spChg chg="add">
          <ac:chgData name="Adam Piasecki" userId="S::adam.piasecki@edu.sait.ca::be935c34-70c6-47fc-acfb-4392fcb44033" providerId="AD" clId="Web-{2F0454D3-9CCA-4896-BD7B-F84EEE241B9F}" dt="2021-12-03T00:56:56.663" v="130"/>
          <ac:spMkLst>
            <pc:docMk/>
            <pc:sldMk cId="2276383773" sldId="268"/>
            <ac:spMk id="55" creationId="{829A1E2C-5AC8-40FC-99E9-832069D39792}"/>
          </ac:spMkLst>
        </pc:spChg>
        <pc:spChg chg="add">
          <ac:chgData name="Adam Piasecki" userId="S::adam.piasecki@edu.sait.ca::be935c34-70c6-47fc-acfb-4392fcb44033" providerId="AD" clId="Web-{2F0454D3-9CCA-4896-BD7B-F84EEE241B9F}" dt="2021-12-03T00:56:56.663" v="130"/>
          <ac:spMkLst>
            <pc:docMk/>
            <pc:sldMk cId="2276383773" sldId="268"/>
            <ac:spMk id="57" creationId="{55C54A75-E44A-4147-B9D0-FF46CFD31612}"/>
          </ac:spMkLst>
        </pc:spChg>
        <pc:picChg chg="mod ord">
          <ac:chgData name="Adam Piasecki" userId="S::adam.piasecki@edu.sait.ca::be935c34-70c6-47fc-acfb-4392fcb44033" providerId="AD" clId="Web-{2F0454D3-9CCA-4896-BD7B-F84EEE241B9F}" dt="2021-12-03T00:56:56.663" v="130"/>
          <ac:picMkLst>
            <pc:docMk/>
            <pc:sldMk cId="2276383773" sldId="268"/>
            <ac:picMk id="5" creationId="{DD85D1ED-3B5E-4B5B-90B4-B6962BCADB5E}"/>
          </ac:picMkLst>
        </pc:picChg>
        <pc:picChg chg="mod ord">
          <ac:chgData name="Adam Piasecki" userId="S::adam.piasecki@edu.sait.ca::be935c34-70c6-47fc-acfb-4392fcb44033" providerId="AD" clId="Web-{2F0454D3-9CCA-4896-BD7B-F84EEE241B9F}" dt="2021-12-03T00:56:56.663" v="130"/>
          <ac:picMkLst>
            <pc:docMk/>
            <pc:sldMk cId="2276383773" sldId="268"/>
            <ac:picMk id="8" creationId="{48DCEE21-8268-47BC-BD89-1E88B298DBED}"/>
          </ac:picMkLst>
        </pc:picChg>
      </pc:sldChg>
      <pc:sldChg chg="modSp">
        <pc:chgData name="Adam Piasecki" userId="S::adam.piasecki@edu.sait.ca::be935c34-70c6-47fc-acfb-4392fcb44033" providerId="AD" clId="Web-{2F0454D3-9CCA-4896-BD7B-F84EEE241B9F}" dt="2021-12-03T00:52:59.378" v="101" actId="20577"/>
        <pc:sldMkLst>
          <pc:docMk/>
          <pc:sldMk cId="2864517655" sldId="270"/>
        </pc:sldMkLst>
        <pc:spChg chg="mod">
          <ac:chgData name="Adam Piasecki" userId="S::adam.piasecki@edu.sait.ca::be935c34-70c6-47fc-acfb-4392fcb44033" providerId="AD" clId="Web-{2F0454D3-9CCA-4896-BD7B-F84EEE241B9F}" dt="2021-12-03T00:52:59.378" v="101" actId="20577"/>
          <ac:spMkLst>
            <pc:docMk/>
            <pc:sldMk cId="2864517655" sldId="270"/>
            <ac:spMk id="3" creationId="{7099AB42-A42E-4185-B465-8F15A583C852}"/>
          </ac:spMkLst>
        </pc:spChg>
      </pc:sldChg>
      <pc:sldChg chg="modSp new">
        <pc:chgData name="Adam Piasecki" userId="S::adam.piasecki@edu.sait.ca::be935c34-70c6-47fc-acfb-4392fcb44033" providerId="AD" clId="Web-{2F0454D3-9CCA-4896-BD7B-F84EEE241B9F}" dt="2021-12-03T00:53:14.159" v="106" actId="20577"/>
        <pc:sldMkLst>
          <pc:docMk/>
          <pc:sldMk cId="3057156142" sldId="272"/>
        </pc:sldMkLst>
        <pc:spChg chg="mod">
          <ac:chgData name="Adam Piasecki" userId="S::adam.piasecki@edu.sait.ca::be935c34-70c6-47fc-acfb-4392fcb44033" providerId="AD" clId="Web-{2F0454D3-9CCA-4896-BD7B-F84EEE241B9F}" dt="2021-12-03T00:46:57.201" v="25" actId="20577"/>
          <ac:spMkLst>
            <pc:docMk/>
            <pc:sldMk cId="3057156142" sldId="272"/>
            <ac:spMk id="2" creationId="{42E59FD3-7DDB-41A8-9B2D-C945E59B30FF}"/>
          </ac:spMkLst>
        </pc:spChg>
        <pc:spChg chg="mod">
          <ac:chgData name="Adam Piasecki" userId="S::adam.piasecki@edu.sait.ca::be935c34-70c6-47fc-acfb-4392fcb44033" providerId="AD" clId="Web-{2F0454D3-9CCA-4896-BD7B-F84EEE241B9F}" dt="2021-12-03T00:53:14.159" v="106" actId="20577"/>
          <ac:spMkLst>
            <pc:docMk/>
            <pc:sldMk cId="3057156142" sldId="272"/>
            <ac:spMk id="3" creationId="{ABE277A4-F62C-44F5-92E5-C90BBC5942D7}"/>
          </ac:spMkLst>
        </pc:spChg>
      </pc:sldChg>
    </pc:docChg>
  </pc:docChgLst>
  <pc:docChgLst>
    <pc:chgData name="Mukul Joshi" userId="S::mukul.joshi@edu.sait.ca::7608d3d0-d409-4939-beee-9bc3d234b562" providerId="AD" clId="Web-{94F55799-D20A-4467-8799-5D09D21845EA}"/>
    <pc:docChg chg="modSld">
      <pc:chgData name="Mukul Joshi" userId="S::mukul.joshi@edu.sait.ca::7608d3d0-d409-4939-beee-9bc3d234b562" providerId="AD" clId="Web-{94F55799-D20A-4467-8799-5D09D21845EA}" dt="2021-12-02T19:25:34.977" v="13" actId="20577"/>
      <pc:docMkLst>
        <pc:docMk/>
      </pc:docMkLst>
      <pc:sldChg chg="modSp">
        <pc:chgData name="Mukul Joshi" userId="S::mukul.joshi@edu.sait.ca::7608d3d0-d409-4939-beee-9bc3d234b562" providerId="AD" clId="Web-{94F55799-D20A-4467-8799-5D09D21845EA}" dt="2021-12-02T19:25:34.977" v="13" actId="20577"/>
        <pc:sldMkLst>
          <pc:docMk/>
          <pc:sldMk cId="3547120179" sldId="263"/>
        </pc:sldMkLst>
        <pc:spChg chg="mod">
          <ac:chgData name="Mukul Joshi" userId="S::mukul.joshi@edu.sait.ca::7608d3d0-d409-4939-beee-9bc3d234b562" providerId="AD" clId="Web-{94F55799-D20A-4467-8799-5D09D21845EA}" dt="2021-12-02T19:25:34.977" v="13" actId="20577"/>
          <ac:spMkLst>
            <pc:docMk/>
            <pc:sldMk cId="3547120179" sldId="263"/>
            <ac:spMk id="3" creationId="{9F67823A-92C6-4FF9-B69D-30D0AE55EBFC}"/>
          </ac:spMkLst>
        </pc:spChg>
      </pc:sldChg>
    </pc:docChg>
  </pc:docChgLst>
  <pc:docChgLst>
    <pc:chgData name="Adam Piasecki" userId="S::adam.piasecki@edu.sait.ca::be935c34-70c6-47fc-acfb-4392fcb44033" providerId="AD" clId="Web-{836C6761-9F0F-4C3D-B8B0-3654D9DD554E}"/>
    <pc:docChg chg="modSld">
      <pc:chgData name="Adam Piasecki" userId="S::adam.piasecki@edu.sait.ca::be935c34-70c6-47fc-acfb-4392fcb44033" providerId="AD" clId="Web-{836C6761-9F0F-4C3D-B8B0-3654D9DD554E}" dt="2021-12-02T19:21:00.362" v="2" actId="20577"/>
      <pc:docMkLst>
        <pc:docMk/>
      </pc:docMkLst>
      <pc:sldChg chg="modSp">
        <pc:chgData name="Adam Piasecki" userId="S::adam.piasecki@edu.sait.ca::be935c34-70c6-47fc-acfb-4392fcb44033" providerId="AD" clId="Web-{836C6761-9F0F-4C3D-B8B0-3654D9DD554E}" dt="2021-12-02T19:21:00.362" v="2" actId="20577"/>
        <pc:sldMkLst>
          <pc:docMk/>
          <pc:sldMk cId="3795637020" sldId="256"/>
        </pc:sldMkLst>
        <pc:spChg chg="mod">
          <ac:chgData name="Adam Piasecki" userId="S::adam.piasecki@edu.sait.ca::be935c34-70c6-47fc-acfb-4392fcb44033" providerId="AD" clId="Web-{836C6761-9F0F-4C3D-B8B0-3654D9DD554E}" dt="2021-12-02T19:21:00.362" v="2" actId="20577"/>
          <ac:spMkLst>
            <pc:docMk/>
            <pc:sldMk cId="3795637020" sldId="256"/>
            <ac:spMk id="2" creationId="{117D35E8-05C3-45B5-9F17-E08DF5925F43}"/>
          </ac:spMkLst>
        </pc:spChg>
      </pc:sldChg>
    </pc:docChg>
  </pc:docChgLst>
  <pc:docChgLst>
    <pc:chgData name="Adam Piasecki" userId="S::adam.piasecki@edu.sait.ca::be935c34-70c6-47fc-acfb-4392fcb44033" providerId="AD" clId="Web-{4ACC3649-3E55-4400-8D2B-5F6B6C4BB656}"/>
    <pc:docChg chg="modSld">
      <pc:chgData name="Adam Piasecki" userId="S::adam.piasecki@edu.sait.ca::be935c34-70c6-47fc-acfb-4392fcb44033" providerId="AD" clId="Web-{4ACC3649-3E55-4400-8D2B-5F6B6C4BB656}" dt="2021-12-02T23:30:21.660" v="196" actId="20577"/>
      <pc:docMkLst>
        <pc:docMk/>
      </pc:docMkLst>
      <pc:sldChg chg="modSp">
        <pc:chgData name="Adam Piasecki" userId="S::adam.piasecki@edu.sait.ca::be935c34-70c6-47fc-acfb-4392fcb44033" providerId="AD" clId="Web-{4ACC3649-3E55-4400-8D2B-5F6B6C4BB656}" dt="2021-12-02T23:23:43.858" v="1" actId="20577"/>
        <pc:sldMkLst>
          <pc:docMk/>
          <pc:sldMk cId="262459424" sldId="259"/>
        </pc:sldMkLst>
        <pc:spChg chg="mod">
          <ac:chgData name="Adam Piasecki" userId="S::adam.piasecki@edu.sait.ca::be935c34-70c6-47fc-acfb-4392fcb44033" providerId="AD" clId="Web-{4ACC3649-3E55-4400-8D2B-5F6B6C4BB656}" dt="2021-12-02T23:23:43.858" v="1" actId="20577"/>
          <ac:spMkLst>
            <pc:docMk/>
            <pc:sldMk cId="262459424" sldId="259"/>
            <ac:spMk id="3" creationId="{25F2EAF4-C0A1-48BA-BFCC-960C97A467FB}"/>
          </ac:spMkLst>
        </pc:spChg>
      </pc:sldChg>
      <pc:sldChg chg="modSp">
        <pc:chgData name="Adam Piasecki" userId="S::adam.piasecki@edu.sait.ca::be935c34-70c6-47fc-acfb-4392fcb44033" providerId="AD" clId="Web-{4ACC3649-3E55-4400-8D2B-5F6B6C4BB656}" dt="2021-12-02T23:30:21.660" v="196" actId="20577"/>
        <pc:sldMkLst>
          <pc:docMk/>
          <pc:sldMk cId="2658976819" sldId="271"/>
        </pc:sldMkLst>
        <pc:spChg chg="mod">
          <ac:chgData name="Adam Piasecki" userId="S::adam.piasecki@edu.sait.ca::be935c34-70c6-47fc-acfb-4392fcb44033" providerId="AD" clId="Web-{4ACC3649-3E55-4400-8D2B-5F6B6C4BB656}" dt="2021-12-02T23:30:21.660" v="196" actId="20577"/>
          <ac:spMkLst>
            <pc:docMk/>
            <pc:sldMk cId="2658976819" sldId="271"/>
            <ac:spMk id="3" creationId="{59D2379B-C628-4306-A352-81C7DBFC1B98}"/>
          </ac:spMkLst>
        </pc:spChg>
      </pc:sldChg>
    </pc:docChg>
  </pc:docChgLst>
  <pc:docChgLst>
    <pc:chgData name="Mukul Joshi" userId="S::mukul.joshi@edu.sait.ca::7608d3d0-d409-4939-beee-9bc3d234b562" providerId="AD" clId="Web-{5A99E47D-74C3-4638-915F-8E87CFC2E610}"/>
    <pc:docChg chg="addSld delSld modSld sldOrd">
      <pc:chgData name="Mukul Joshi" userId="S::mukul.joshi@edu.sait.ca::7608d3d0-d409-4939-beee-9bc3d234b562" providerId="AD" clId="Web-{5A99E47D-74C3-4638-915F-8E87CFC2E610}" dt="2021-12-02T23:39:26.942" v="60"/>
      <pc:docMkLst>
        <pc:docMk/>
      </pc:docMkLst>
      <pc:sldChg chg="addSp delSp modSp addAnim delAnim">
        <pc:chgData name="Mukul Joshi" userId="S::mukul.joshi@edu.sait.ca::7608d3d0-d409-4939-beee-9bc3d234b562" providerId="AD" clId="Web-{5A99E47D-74C3-4638-915F-8E87CFC2E610}" dt="2021-12-02T23:39:26.942" v="60"/>
        <pc:sldMkLst>
          <pc:docMk/>
          <pc:sldMk cId="3795637020" sldId="256"/>
        </pc:sldMkLst>
        <pc:spChg chg="mod ord">
          <ac:chgData name="Mukul Joshi" userId="S::mukul.joshi@edu.sait.ca::7608d3d0-d409-4939-beee-9bc3d234b562" providerId="AD" clId="Web-{5A99E47D-74C3-4638-915F-8E87CFC2E610}" dt="2021-12-02T23:39:26.942" v="60"/>
          <ac:spMkLst>
            <pc:docMk/>
            <pc:sldMk cId="3795637020" sldId="256"/>
            <ac:spMk id="2" creationId="{117D35E8-05C3-45B5-9F17-E08DF5925F43}"/>
          </ac:spMkLst>
        </pc:spChg>
        <pc:spChg chg="del mod">
          <ac:chgData name="Mukul Joshi" userId="S::mukul.joshi@edu.sait.ca::7608d3d0-d409-4939-beee-9bc3d234b562" providerId="AD" clId="Web-{5A99E47D-74C3-4638-915F-8E87CFC2E610}" dt="2021-12-02T23:38:37.066" v="52"/>
          <ac:spMkLst>
            <pc:docMk/>
            <pc:sldMk cId="3795637020" sldId="256"/>
            <ac:spMk id="3" creationId="{9EAFD149-AC8C-4D46-8EC0-FFAD0178A9FB}"/>
          </ac:spMkLst>
        </pc:spChg>
        <pc:spChg chg="add del mod">
          <ac:chgData name="Mukul Joshi" userId="S::mukul.joshi@edu.sait.ca::7608d3d0-d409-4939-beee-9bc3d234b562" providerId="AD" clId="Web-{5A99E47D-74C3-4638-915F-8E87CFC2E610}" dt="2021-12-02T23:39:22.973" v="59"/>
          <ac:spMkLst>
            <pc:docMk/>
            <pc:sldMk cId="3795637020" sldId="256"/>
            <ac:spMk id="6" creationId="{19B0F5BF-0D0F-408C-8310-20635D9E0A29}"/>
          </ac:spMkLst>
        </pc:spChg>
        <pc:spChg chg="del">
          <ac:chgData name="Mukul Joshi" userId="S::mukul.joshi@edu.sait.ca::7608d3d0-d409-4939-beee-9bc3d234b562" providerId="AD" clId="Web-{5A99E47D-74C3-4638-915F-8E87CFC2E610}" dt="2021-12-02T23:38:05.691" v="31"/>
          <ac:spMkLst>
            <pc:docMk/>
            <pc:sldMk cId="3795637020" sldId="256"/>
            <ac:spMk id="9" creationId="{AC8EEB0F-BA72-49AC-956F-331B60FDE79E}"/>
          </ac:spMkLst>
        </pc:spChg>
        <pc:spChg chg="add mod">
          <ac:chgData name="Mukul Joshi" userId="S::mukul.joshi@edu.sait.ca::7608d3d0-d409-4939-beee-9bc3d234b562" providerId="AD" clId="Web-{5A99E47D-74C3-4638-915F-8E87CFC2E610}" dt="2021-12-02T23:39:26.942" v="60"/>
          <ac:spMkLst>
            <pc:docMk/>
            <pc:sldMk cId="3795637020" sldId="256"/>
            <ac:spMk id="10" creationId="{40A7554E-6F6A-4CB9-9C1F-A80BBEF2C93C}"/>
          </ac:spMkLst>
        </pc:spChg>
        <pc:spChg chg="del">
          <ac:chgData name="Mukul Joshi" userId="S::mukul.joshi@edu.sait.ca::7608d3d0-d409-4939-beee-9bc3d234b562" providerId="AD" clId="Web-{5A99E47D-74C3-4638-915F-8E87CFC2E610}" dt="2021-12-02T23:38:05.691" v="31"/>
          <ac:spMkLst>
            <pc:docMk/>
            <pc:sldMk cId="3795637020" sldId="256"/>
            <ac:spMk id="11" creationId="{14543B09-440D-4F57-BCB0-A4FCC922D80E}"/>
          </ac:spMkLst>
        </pc:spChg>
        <pc:spChg chg="del">
          <ac:chgData name="Mukul Joshi" userId="S::mukul.joshi@edu.sait.ca::7608d3d0-d409-4939-beee-9bc3d234b562" providerId="AD" clId="Web-{5A99E47D-74C3-4638-915F-8E87CFC2E610}" dt="2021-12-02T23:38:05.691" v="31"/>
          <ac:spMkLst>
            <pc:docMk/>
            <pc:sldMk cId="3795637020" sldId="256"/>
            <ac:spMk id="13" creationId="{0EE80047-1219-42E8-86D3-94F51205039D}"/>
          </ac:spMkLst>
        </pc:spChg>
        <pc:spChg chg="del">
          <ac:chgData name="Mukul Joshi" userId="S::mukul.joshi@edu.sait.ca::7608d3d0-d409-4939-beee-9bc3d234b562" providerId="AD" clId="Web-{5A99E47D-74C3-4638-915F-8E87CFC2E610}" dt="2021-12-02T23:38:05.691" v="31"/>
          <ac:spMkLst>
            <pc:docMk/>
            <pc:sldMk cId="3795637020" sldId="256"/>
            <ac:spMk id="15" creationId="{E83B29B1-18A6-4A7A-A498-90E521667991}"/>
          </ac:spMkLst>
        </pc:spChg>
        <pc:spChg chg="add del">
          <ac:chgData name="Mukul Joshi" userId="S::mukul.joshi@edu.sait.ca::7608d3d0-d409-4939-beee-9bc3d234b562" providerId="AD" clId="Web-{5A99E47D-74C3-4638-915F-8E87CFC2E610}" dt="2021-12-02T23:38:32.004" v="51"/>
          <ac:spMkLst>
            <pc:docMk/>
            <pc:sldMk cId="3795637020" sldId="256"/>
            <ac:spMk id="20" creationId="{AC8EEB0F-BA72-49AC-956F-331B60FDE79E}"/>
          </ac:spMkLst>
        </pc:spChg>
        <pc:spChg chg="add del">
          <ac:chgData name="Mukul Joshi" userId="S::mukul.joshi@edu.sait.ca::7608d3d0-d409-4939-beee-9bc3d234b562" providerId="AD" clId="Web-{5A99E47D-74C3-4638-915F-8E87CFC2E610}" dt="2021-12-02T23:38:32.004" v="51"/>
          <ac:spMkLst>
            <pc:docMk/>
            <pc:sldMk cId="3795637020" sldId="256"/>
            <ac:spMk id="22" creationId="{8CC700D5-9809-43F4-89D5-7DBBCB0DCC10}"/>
          </ac:spMkLst>
        </pc:spChg>
        <pc:spChg chg="add del">
          <ac:chgData name="Mukul Joshi" userId="S::mukul.joshi@edu.sait.ca::7608d3d0-d409-4939-beee-9bc3d234b562" providerId="AD" clId="Web-{5A99E47D-74C3-4638-915F-8E87CFC2E610}" dt="2021-12-02T23:38:32.004" v="51"/>
          <ac:spMkLst>
            <pc:docMk/>
            <pc:sldMk cId="3795637020" sldId="256"/>
            <ac:spMk id="24" creationId="{C7163242-6303-46DC-BAC1-2A204F061321}"/>
          </ac:spMkLst>
        </pc:spChg>
        <pc:spChg chg="add del">
          <ac:chgData name="Mukul Joshi" userId="S::mukul.joshi@edu.sait.ca::7608d3d0-d409-4939-beee-9bc3d234b562" providerId="AD" clId="Web-{5A99E47D-74C3-4638-915F-8E87CFC2E610}" dt="2021-12-02T23:38:32.004" v="51"/>
          <ac:spMkLst>
            <pc:docMk/>
            <pc:sldMk cId="3795637020" sldId="256"/>
            <ac:spMk id="26" creationId="{805C4C40-D70E-4C4F-B228-98A0A6132603}"/>
          </ac:spMkLst>
        </pc:spChg>
        <pc:spChg chg="add del">
          <ac:chgData name="Mukul Joshi" userId="S::mukul.joshi@edu.sait.ca::7608d3d0-d409-4939-beee-9bc3d234b562" providerId="AD" clId="Web-{5A99E47D-74C3-4638-915F-8E87CFC2E610}" dt="2021-12-02T23:38:31.988" v="50"/>
          <ac:spMkLst>
            <pc:docMk/>
            <pc:sldMk cId="3795637020" sldId="256"/>
            <ac:spMk id="28" creationId="{0DBF1ABE-8590-450D-BB49-BDDCCF3EEA9E}"/>
          </ac:spMkLst>
        </pc:spChg>
        <pc:spChg chg="add del">
          <ac:chgData name="Mukul Joshi" userId="S::mukul.joshi@edu.sait.ca::7608d3d0-d409-4939-beee-9bc3d234b562" providerId="AD" clId="Web-{5A99E47D-74C3-4638-915F-8E87CFC2E610}" dt="2021-12-02T23:38:31.988" v="50"/>
          <ac:spMkLst>
            <pc:docMk/>
            <pc:sldMk cId="3795637020" sldId="256"/>
            <ac:spMk id="29" creationId="{DCD36D47-40B7-494B-B249-3CBA333DE256}"/>
          </ac:spMkLst>
        </pc:spChg>
        <pc:spChg chg="add del">
          <ac:chgData name="Mukul Joshi" userId="S::mukul.joshi@edu.sait.ca::7608d3d0-d409-4939-beee-9bc3d234b562" providerId="AD" clId="Web-{5A99E47D-74C3-4638-915F-8E87CFC2E610}" dt="2021-12-02T23:38:31.988" v="50"/>
          <ac:spMkLst>
            <pc:docMk/>
            <pc:sldMk cId="3795637020" sldId="256"/>
            <ac:spMk id="30" creationId="{03AD0D1C-F8BA-4CD1-BC4D-BE1823F3EBDD}"/>
          </ac:spMkLst>
        </pc:spChg>
        <pc:spChg chg="add del">
          <ac:chgData name="Mukul Joshi" userId="S::mukul.joshi@edu.sait.ca::7608d3d0-d409-4939-beee-9bc3d234b562" providerId="AD" clId="Web-{5A99E47D-74C3-4638-915F-8E87CFC2E610}" dt="2021-12-02T23:38:28.629" v="46"/>
          <ac:spMkLst>
            <pc:docMk/>
            <pc:sldMk cId="3795637020" sldId="256"/>
            <ac:spMk id="31" creationId="{0DBF1ABE-8590-450D-BB49-BDDCCF3EEA9E}"/>
          </ac:spMkLst>
        </pc:spChg>
        <pc:spChg chg="add del">
          <ac:chgData name="Mukul Joshi" userId="S::mukul.joshi@edu.sait.ca::7608d3d0-d409-4939-beee-9bc3d234b562" providerId="AD" clId="Web-{5A99E47D-74C3-4638-915F-8E87CFC2E610}" dt="2021-12-02T23:38:31.988" v="50"/>
          <ac:spMkLst>
            <pc:docMk/>
            <pc:sldMk cId="3795637020" sldId="256"/>
            <ac:spMk id="32" creationId="{FBA7E51E-7B6A-4A79-8F84-47C845C7A2CC}"/>
          </ac:spMkLst>
        </pc:spChg>
        <pc:spChg chg="add del">
          <ac:chgData name="Mukul Joshi" userId="S::mukul.joshi@edu.sait.ca::7608d3d0-d409-4939-beee-9bc3d234b562" providerId="AD" clId="Web-{5A99E47D-74C3-4638-915F-8E87CFC2E610}" dt="2021-12-02T23:38:28.629" v="46"/>
          <ac:spMkLst>
            <pc:docMk/>
            <pc:sldMk cId="3795637020" sldId="256"/>
            <ac:spMk id="33" creationId="{391F8D69-709A-4575-A393-B4C26481AF3B}"/>
          </ac:spMkLst>
        </pc:spChg>
        <pc:spChg chg="add del">
          <ac:chgData name="Mukul Joshi" userId="S::mukul.joshi@edu.sait.ca::7608d3d0-d409-4939-beee-9bc3d234b562" providerId="AD" clId="Web-{5A99E47D-74C3-4638-915F-8E87CFC2E610}" dt="2021-12-02T23:38:39.910" v="53"/>
          <ac:spMkLst>
            <pc:docMk/>
            <pc:sldMk cId="3795637020" sldId="256"/>
            <ac:spMk id="34" creationId="{AC8EEB0F-BA72-49AC-956F-331B60FDE79E}"/>
          </ac:spMkLst>
        </pc:spChg>
        <pc:spChg chg="add del">
          <ac:chgData name="Mukul Joshi" userId="S::mukul.joshi@edu.sait.ca::7608d3d0-d409-4939-beee-9bc3d234b562" providerId="AD" clId="Web-{5A99E47D-74C3-4638-915F-8E87CFC2E610}" dt="2021-12-02T23:38:28.629" v="46"/>
          <ac:spMkLst>
            <pc:docMk/>
            <pc:sldMk cId="3795637020" sldId="256"/>
            <ac:spMk id="35" creationId="{C87A50C4-1191-461A-9E09-C8057F2AF01F}"/>
          </ac:spMkLst>
        </pc:spChg>
        <pc:spChg chg="add del">
          <ac:chgData name="Mukul Joshi" userId="S::mukul.joshi@edu.sait.ca::7608d3d0-d409-4939-beee-9bc3d234b562" providerId="AD" clId="Web-{5A99E47D-74C3-4638-915F-8E87CFC2E610}" dt="2021-12-02T23:38:39.910" v="53"/>
          <ac:spMkLst>
            <pc:docMk/>
            <pc:sldMk cId="3795637020" sldId="256"/>
            <ac:spMk id="36" creationId="{8CC700D5-9809-43F4-89D5-7DBBCB0DCC10}"/>
          </ac:spMkLst>
        </pc:spChg>
        <pc:spChg chg="add del">
          <ac:chgData name="Mukul Joshi" userId="S::mukul.joshi@edu.sait.ca::7608d3d0-d409-4939-beee-9bc3d234b562" providerId="AD" clId="Web-{5A99E47D-74C3-4638-915F-8E87CFC2E610}" dt="2021-12-02T23:38:28.629" v="46"/>
          <ac:spMkLst>
            <pc:docMk/>
            <pc:sldMk cId="3795637020" sldId="256"/>
            <ac:spMk id="37" creationId="{BC87DA9F-8DB2-4D48-8716-A928FBB8A5D2}"/>
          </ac:spMkLst>
        </pc:spChg>
        <pc:spChg chg="add del">
          <ac:chgData name="Mukul Joshi" userId="S::mukul.joshi@edu.sait.ca::7608d3d0-d409-4939-beee-9bc3d234b562" providerId="AD" clId="Web-{5A99E47D-74C3-4638-915F-8E87CFC2E610}" dt="2021-12-02T23:38:39.910" v="53"/>
          <ac:spMkLst>
            <pc:docMk/>
            <pc:sldMk cId="3795637020" sldId="256"/>
            <ac:spMk id="38" creationId="{C7163242-6303-46DC-BAC1-2A204F061321}"/>
          </ac:spMkLst>
        </pc:spChg>
        <pc:spChg chg="add del">
          <ac:chgData name="Mukul Joshi" userId="S::mukul.joshi@edu.sait.ca::7608d3d0-d409-4939-beee-9bc3d234b562" providerId="AD" clId="Web-{5A99E47D-74C3-4638-915F-8E87CFC2E610}" dt="2021-12-02T23:38:28.629" v="46"/>
          <ac:spMkLst>
            <pc:docMk/>
            <pc:sldMk cId="3795637020" sldId="256"/>
            <ac:spMk id="39" creationId="{195EA065-AC5D-431D-927E-87FF05884866}"/>
          </ac:spMkLst>
        </pc:spChg>
        <pc:spChg chg="add del">
          <ac:chgData name="Mukul Joshi" userId="S::mukul.joshi@edu.sait.ca::7608d3d0-d409-4939-beee-9bc3d234b562" providerId="AD" clId="Web-{5A99E47D-74C3-4638-915F-8E87CFC2E610}" dt="2021-12-02T23:38:39.910" v="53"/>
          <ac:spMkLst>
            <pc:docMk/>
            <pc:sldMk cId="3795637020" sldId="256"/>
            <ac:spMk id="40" creationId="{805C4C40-D70E-4C4F-B228-98A0A6132603}"/>
          </ac:spMkLst>
        </pc:spChg>
        <pc:spChg chg="add del">
          <ac:chgData name="Mukul Joshi" userId="S::mukul.joshi@edu.sait.ca::7608d3d0-d409-4939-beee-9bc3d234b562" providerId="AD" clId="Web-{5A99E47D-74C3-4638-915F-8E87CFC2E610}" dt="2021-12-02T23:38:28.629" v="46"/>
          <ac:spMkLst>
            <pc:docMk/>
            <pc:sldMk cId="3795637020" sldId="256"/>
            <ac:spMk id="41" creationId="{46934B3C-D73F-4CD0-95B1-0244D662D1C7}"/>
          </ac:spMkLst>
        </pc:spChg>
        <pc:spChg chg="add del">
          <ac:chgData name="Mukul Joshi" userId="S::mukul.joshi@edu.sait.ca::7608d3d0-d409-4939-beee-9bc3d234b562" providerId="AD" clId="Web-{5A99E47D-74C3-4638-915F-8E87CFC2E610}" dt="2021-12-02T23:39:26.942" v="60"/>
          <ac:spMkLst>
            <pc:docMk/>
            <pc:sldMk cId="3795637020" sldId="256"/>
            <ac:spMk id="45" creationId="{E217F32C-75AA-4B97-ADFB-5E2C3C7ECBCF}"/>
          </ac:spMkLst>
        </pc:spChg>
        <pc:spChg chg="add del">
          <ac:chgData name="Mukul Joshi" userId="S::mukul.joshi@edu.sait.ca::7608d3d0-d409-4939-beee-9bc3d234b562" providerId="AD" clId="Web-{5A99E47D-74C3-4638-915F-8E87CFC2E610}" dt="2021-12-02T23:39:26.942" v="60"/>
          <ac:spMkLst>
            <pc:docMk/>
            <pc:sldMk cId="3795637020" sldId="256"/>
            <ac:spMk id="47" creationId="{4D76AAEA-AF3A-4616-9F99-E9AA131A51F5}"/>
          </ac:spMkLst>
        </pc:spChg>
        <pc:spChg chg="add">
          <ac:chgData name="Mukul Joshi" userId="S::mukul.joshi@edu.sait.ca::7608d3d0-d409-4939-beee-9bc3d234b562" providerId="AD" clId="Web-{5A99E47D-74C3-4638-915F-8E87CFC2E610}" dt="2021-12-02T23:39:26.942" v="60"/>
          <ac:spMkLst>
            <pc:docMk/>
            <pc:sldMk cId="3795637020" sldId="256"/>
            <ac:spMk id="52" creationId="{F3E416D2-D994-4F7A-8F62-B28B11BEBA65}"/>
          </ac:spMkLst>
        </pc:spChg>
        <pc:spChg chg="add">
          <ac:chgData name="Mukul Joshi" userId="S::mukul.joshi@edu.sait.ca::7608d3d0-d409-4939-beee-9bc3d234b562" providerId="AD" clId="Web-{5A99E47D-74C3-4638-915F-8E87CFC2E610}" dt="2021-12-02T23:39:26.942" v="60"/>
          <ac:spMkLst>
            <pc:docMk/>
            <pc:sldMk cId="3795637020" sldId="256"/>
            <ac:spMk id="54" creationId="{746D3498-BB0C-4BBC-957B-FC6466C8043A}"/>
          </ac:spMkLst>
        </pc:spChg>
        <pc:spChg chg="add">
          <ac:chgData name="Mukul Joshi" userId="S::mukul.joshi@edu.sait.ca::7608d3d0-d409-4939-beee-9bc3d234b562" providerId="AD" clId="Web-{5A99E47D-74C3-4638-915F-8E87CFC2E610}" dt="2021-12-02T23:39:26.942" v="60"/>
          <ac:spMkLst>
            <pc:docMk/>
            <pc:sldMk cId="3795637020" sldId="256"/>
            <ac:spMk id="56" creationId="{7539A79B-DFBA-4781-B0DE-4044B072261B}"/>
          </ac:spMkLst>
        </pc:spChg>
        <pc:spChg chg="add">
          <ac:chgData name="Mukul Joshi" userId="S::mukul.joshi@edu.sait.ca::7608d3d0-d409-4939-beee-9bc3d234b562" providerId="AD" clId="Web-{5A99E47D-74C3-4638-915F-8E87CFC2E610}" dt="2021-12-02T23:39:26.942" v="60"/>
          <ac:spMkLst>
            <pc:docMk/>
            <pc:sldMk cId="3795637020" sldId="256"/>
            <ac:spMk id="58" creationId="{3D8EFB43-661E-4B15-BA65-39CC17EF7192}"/>
          </ac:spMkLst>
        </pc:spChg>
        <pc:picChg chg="del">
          <ac:chgData name="Mukul Joshi" userId="S::mukul.joshi@edu.sait.ca::7608d3d0-d409-4939-beee-9bc3d234b562" providerId="AD" clId="Web-{5A99E47D-74C3-4638-915F-8E87CFC2E610}" dt="2021-12-02T23:38:01.019" v="30"/>
          <ac:picMkLst>
            <pc:docMk/>
            <pc:sldMk cId="3795637020" sldId="256"/>
            <ac:picMk id="4" creationId="{C3897A79-9F1D-48DA-80CA-25E311ED2F4E}"/>
          </ac:picMkLst>
        </pc:picChg>
        <pc:picChg chg="add del mod ord">
          <ac:chgData name="Mukul Joshi" userId="S::mukul.joshi@edu.sait.ca::7608d3d0-d409-4939-beee-9bc3d234b562" providerId="AD" clId="Web-{5A99E47D-74C3-4638-915F-8E87CFC2E610}" dt="2021-12-02T23:39:22.973" v="59"/>
          <ac:picMkLst>
            <pc:docMk/>
            <pc:sldMk cId="3795637020" sldId="256"/>
            <ac:picMk id="5" creationId="{E37BCD38-377E-4480-9FA8-C8B871B8B27C}"/>
          </ac:picMkLst>
        </pc:picChg>
        <pc:picChg chg="add mod">
          <ac:chgData name="Mukul Joshi" userId="S::mukul.joshi@edu.sait.ca::7608d3d0-d409-4939-beee-9bc3d234b562" providerId="AD" clId="Web-{5A99E47D-74C3-4638-915F-8E87CFC2E610}" dt="2021-12-02T23:39:26.942" v="60"/>
          <ac:picMkLst>
            <pc:docMk/>
            <pc:sldMk cId="3795637020" sldId="256"/>
            <ac:picMk id="8" creationId="{6FFB188D-D59F-42D4-A03C-A4390B926EFC}"/>
          </ac:picMkLst>
        </pc:picChg>
      </pc:sldChg>
      <pc:sldChg chg="addSp modSp mod setBg">
        <pc:chgData name="Mukul Joshi" userId="S::mukul.joshi@edu.sait.ca::7608d3d0-d409-4939-beee-9bc3d234b562" providerId="AD" clId="Web-{5A99E47D-74C3-4638-915F-8E87CFC2E610}" dt="2021-12-02T23:33:58.421" v="4"/>
        <pc:sldMkLst>
          <pc:docMk/>
          <pc:sldMk cId="262459424" sldId="259"/>
        </pc:sldMkLst>
        <pc:spChg chg="mod ord">
          <ac:chgData name="Mukul Joshi" userId="S::mukul.joshi@edu.sait.ca::7608d3d0-d409-4939-beee-9bc3d234b562" providerId="AD" clId="Web-{5A99E47D-74C3-4638-915F-8E87CFC2E610}" dt="2021-12-02T23:33:58.421" v="4"/>
          <ac:spMkLst>
            <pc:docMk/>
            <pc:sldMk cId="262459424" sldId="259"/>
            <ac:spMk id="2" creationId="{F0C9940F-F0DC-4D8A-A7A2-F48C091608A6}"/>
          </ac:spMkLst>
        </pc:spChg>
        <pc:spChg chg="mod ord">
          <ac:chgData name="Mukul Joshi" userId="S::mukul.joshi@edu.sait.ca::7608d3d0-d409-4939-beee-9bc3d234b562" providerId="AD" clId="Web-{5A99E47D-74C3-4638-915F-8E87CFC2E610}" dt="2021-12-02T23:33:58.421" v="4"/>
          <ac:spMkLst>
            <pc:docMk/>
            <pc:sldMk cId="262459424" sldId="259"/>
            <ac:spMk id="3" creationId="{25F2EAF4-C0A1-48BA-BFCC-960C97A467FB}"/>
          </ac:spMkLst>
        </pc:spChg>
        <pc:spChg chg="add">
          <ac:chgData name="Mukul Joshi" userId="S::mukul.joshi@edu.sait.ca::7608d3d0-d409-4939-beee-9bc3d234b562" providerId="AD" clId="Web-{5A99E47D-74C3-4638-915F-8E87CFC2E610}" dt="2021-12-02T23:33:58.421" v="4"/>
          <ac:spMkLst>
            <pc:docMk/>
            <pc:sldMk cId="262459424" sldId="259"/>
            <ac:spMk id="10" creationId="{3D5FBB81-B61B-416A-8F5D-A8DDF62530F1}"/>
          </ac:spMkLst>
        </pc:spChg>
        <pc:spChg chg="add">
          <ac:chgData name="Mukul Joshi" userId="S::mukul.joshi@edu.sait.ca::7608d3d0-d409-4939-beee-9bc3d234b562" providerId="AD" clId="Web-{5A99E47D-74C3-4638-915F-8E87CFC2E610}" dt="2021-12-02T23:33:58.421" v="4"/>
          <ac:spMkLst>
            <pc:docMk/>
            <pc:sldMk cId="262459424" sldId="259"/>
            <ac:spMk id="12" creationId="{40C0D7D4-D83D-4C58-87D1-955F0A9173D7}"/>
          </ac:spMkLst>
        </pc:spChg>
        <pc:spChg chg="add">
          <ac:chgData name="Mukul Joshi" userId="S::mukul.joshi@edu.sait.ca::7608d3d0-d409-4939-beee-9bc3d234b562" providerId="AD" clId="Web-{5A99E47D-74C3-4638-915F-8E87CFC2E610}" dt="2021-12-02T23:33:58.421" v="4"/>
          <ac:spMkLst>
            <pc:docMk/>
            <pc:sldMk cId="262459424" sldId="259"/>
            <ac:spMk id="14" creationId="{7AB12D93-FFA0-48A7-9E87-21388D4B5F66}"/>
          </ac:spMkLst>
        </pc:spChg>
        <pc:spChg chg="add">
          <ac:chgData name="Mukul Joshi" userId="S::mukul.joshi@edu.sait.ca::7608d3d0-d409-4939-beee-9bc3d234b562" providerId="AD" clId="Web-{5A99E47D-74C3-4638-915F-8E87CFC2E610}" dt="2021-12-02T23:33:58.421" v="4"/>
          <ac:spMkLst>
            <pc:docMk/>
            <pc:sldMk cId="262459424" sldId="259"/>
            <ac:spMk id="16" creationId="{15F9A324-404E-4C5D-AFF0-C5D0D84182B0}"/>
          </ac:spMkLst>
        </pc:spChg>
        <pc:picChg chg="add mod">
          <ac:chgData name="Mukul Joshi" userId="S::mukul.joshi@edu.sait.ca::7608d3d0-d409-4939-beee-9bc3d234b562" providerId="AD" clId="Web-{5A99E47D-74C3-4638-915F-8E87CFC2E610}" dt="2021-12-02T23:33:58.421" v="4"/>
          <ac:picMkLst>
            <pc:docMk/>
            <pc:sldMk cId="262459424" sldId="259"/>
            <ac:picMk id="4" creationId="{48DD311B-5FFD-4C05-9FDB-15412E101071}"/>
          </ac:picMkLst>
        </pc:picChg>
        <pc:picChg chg="add mod">
          <ac:chgData name="Mukul Joshi" userId="S::mukul.joshi@edu.sait.ca::7608d3d0-d409-4939-beee-9bc3d234b562" providerId="AD" clId="Web-{5A99E47D-74C3-4638-915F-8E87CFC2E610}" dt="2021-12-02T23:33:58.421" v="4"/>
          <ac:picMkLst>
            <pc:docMk/>
            <pc:sldMk cId="262459424" sldId="259"/>
            <ac:picMk id="5" creationId="{781C018C-D12A-49B9-8E7A-D6EDC72BF384}"/>
          </ac:picMkLst>
        </pc:picChg>
      </pc:sldChg>
      <pc:sldChg chg="addSp delSp">
        <pc:chgData name="Mukul Joshi" userId="S::mukul.joshi@edu.sait.ca::7608d3d0-d409-4939-beee-9bc3d234b562" providerId="AD" clId="Web-{5A99E47D-74C3-4638-915F-8E87CFC2E610}" dt="2021-12-02T23:34:28.921" v="5"/>
        <pc:sldMkLst>
          <pc:docMk/>
          <pc:sldMk cId="760388030" sldId="260"/>
        </pc:sldMkLst>
        <pc:spChg chg="del">
          <ac:chgData name="Mukul Joshi" userId="S::mukul.joshi@edu.sait.ca::7608d3d0-d409-4939-beee-9bc3d234b562" providerId="AD" clId="Web-{5A99E47D-74C3-4638-915F-8E87CFC2E610}" dt="2021-12-02T23:34:28.921" v="5"/>
          <ac:spMkLst>
            <pc:docMk/>
            <pc:sldMk cId="760388030" sldId="260"/>
            <ac:spMk id="3" creationId="{ECE74A99-8DBE-4CC0-9576-A148D92B10D4}"/>
          </ac:spMkLst>
        </pc:spChg>
        <pc:graphicFrameChg chg="add">
          <ac:chgData name="Mukul Joshi" userId="S::mukul.joshi@edu.sait.ca::7608d3d0-d409-4939-beee-9bc3d234b562" providerId="AD" clId="Web-{5A99E47D-74C3-4638-915F-8E87CFC2E610}" dt="2021-12-02T23:34:28.921" v="5"/>
          <ac:graphicFrameMkLst>
            <pc:docMk/>
            <pc:sldMk cId="760388030" sldId="260"/>
            <ac:graphicFrameMk id="5" creationId="{294299CF-8B58-4558-97FC-9B01C661FEAD}"/>
          </ac:graphicFrameMkLst>
        </pc:graphicFrameChg>
      </pc:sldChg>
      <pc:sldChg chg="addSp modSp mod setBg">
        <pc:chgData name="Mukul Joshi" userId="S::mukul.joshi@edu.sait.ca::7608d3d0-d409-4939-beee-9bc3d234b562" providerId="AD" clId="Web-{5A99E47D-74C3-4638-915F-8E87CFC2E610}" dt="2021-12-02T23:34:53.969" v="7"/>
        <pc:sldMkLst>
          <pc:docMk/>
          <pc:sldMk cId="3547120179" sldId="263"/>
        </pc:sldMkLst>
        <pc:spChg chg="mod">
          <ac:chgData name="Mukul Joshi" userId="S::mukul.joshi@edu.sait.ca::7608d3d0-d409-4939-beee-9bc3d234b562" providerId="AD" clId="Web-{5A99E47D-74C3-4638-915F-8E87CFC2E610}" dt="2021-12-02T23:34:53.969" v="7"/>
          <ac:spMkLst>
            <pc:docMk/>
            <pc:sldMk cId="3547120179" sldId="263"/>
            <ac:spMk id="2" creationId="{95406DA9-D337-492D-B26D-23A7476B14C1}"/>
          </ac:spMkLst>
        </pc:spChg>
        <pc:spChg chg="mod">
          <ac:chgData name="Mukul Joshi" userId="S::mukul.joshi@edu.sait.ca::7608d3d0-d409-4939-beee-9bc3d234b562" providerId="AD" clId="Web-{5A99E47D-74C3-4638-915F-8E87CFC2E610}" dt="2021-12-02T23:34:53.969" v="7"/>
          <ac:spMkLst>
            <pc:docMk/>
            <pc:sldMk cId="3547120179" sldId="263"/>
            <ac:spMk id="3" creationId="{9F67823A-92C6-4FF9-B69D-30D0AE55EBFC}"/>
          </ac:spMkLst>
        </pc:spChg>
        <pc:spChg chg="add">
          <ac:chgData name="Mukul Joshi" userId="S::mukul.joshi@edu.sait.ca::7608d3d0-d409-4939-beee-9bc3d234b562" providerId="AD" clId="Web-{5A99E47D-74C3-4638-915F-8E87CFC2E610}" dt="2021-12-02T23:34:53.969" v="7"/>
          <ac:spMkLst>
            <pc:docMk/>
            <pc:sldMk cId="3547120179" sldId="263"/>
            <ac:spMk id="9" creationId="{3D5FBB81-B61B-416A-8F5D-A8DDF62530F1}"/>
          </ac:spMkLst>
        </pc:spChg>
        <pc:spChg chg="add">
          <ac:chgData name="Mukul Joshi" userId="S::mukul.joshi@edu.sait.ca::7608d3d0-d409-4939-beee-9bc3d234b562" providerId="AD" clId="Web-{5A99E47D-74C3-4638-915F-8E87CFC2E610}" dt="2021-12-02T23:34:53.969" v="7"/>
          <ac:spMkLst>
            <pc:docMk/>
            <pc:sldMk cId="3547120179" sldId="263"/>
            <ac:spMk id="11" creationId="{40C0D7D4-D83D-4C58-87D1-955F0A9173D7}"/>
          </ac:spMkLst>
        </pc:spChg>
        <pc:spChg chg="add">
          <ac:chgData name="Mukul Joshi" userId="S::mukul.joshi@edu.sait.ca::7608d3d0-d409-4939-beee-9bc3d234b562" providerId="AD" clId="Web-{5A99E47D-74C3-4638-915F-8E87CFC2E610}" dt="2021-12-02T23:34:53.969" v="7"/>
          <ac:spMkLst>
            <pc:docMk/>
            <pc:sldMk cId="3547120179" sldId="263"/>
            <ac:spMk id="13" creationId="{0BA56A81-C9DD-4EBA-9E13-32FFB51CFD45}"/>
          </ac:spMkLst>
        </pc:spChg>
        <pc:spChg chg="add">
          <ac:chgData name="Mukul Joshi" userId="S::mukul.joshi@edu.sait.ca::7608d3d0-d409-4939-beee-9bc3d234b562" providerId="AD" clId="Web-{5A99E47D-74C3-4638-915F-8E87CFC2E610}" dt="2021-12-02T23:34:53.969" v="7"/>
          <ac:spMkLst>
            <pc:docMk/>
            <pc:sldMk cId="3547120179" sldId="263"/>
            <ac:spMk id="15" creationId="{15F9A324-404E-4C5D-AFF0-C5D0D84182B0}"/>
          </ac:spMkLst>
        </pc:spChg>
        <pc:picChg chg="add mod ord">
          <ac:chgData name="Mukul Joshi" userId="S::mukul.joshi@edu.sait.ca::7608d3d0-d409-4939-beee-9bc3d234b562" providerId="AD" clId="Web-{5A99E47D-74C3-4638-915F-8E87CFC2E610}" dt="2021-12-02T23:34:53.969" v="7"/>
          <ac:picMkLst>
            <pc:docMk/>
            <pc:sldMk cId="3547120179" sldId="263"/>
            <ac:picMk id="4" creationId="{1891EB1E-AE5A-4FEA-85E2-7A263505E006}"/>
          </ac:picMkLst>
        </pc:picChg>
      </pc:sldChg>
      <pc:sldChg chg="addSp modSp mod setBg">
        <pc:chgData name="Mukul Joshi" userId="S::mukul.joshi@edu.sait.ca::7608d3d0-d409-4939-beee-9bc3d234b562" providerId="AD" clId="Web-{5A99E47D-74C3-4638-915F-8E87CFC2E610}" dt="2021-12-02T23:37:24.284" v="23"/>
        <pc:sldMkLst>
          <pc:docMk/>
          <pc:sldMk cId="262960769" sldId="264"/>
        </pc:sldMkLst>
        <pc:spChg chg="mod">
          <ac:chgData name="Mukul Joshi" userId="S::mukul.joshi@edu.sait.ca::7608d3d0-d409-4939-beee-9bc3d234b562" providerId="AD" clId="Web-{5A99E47D-74C3-4638-915F-8E87CFC2E610}" dt="2021-12-02T23:37:24.284" v="23"/>
          <ac:spMkLst>
            <pc:docMk/>
            <pc:sldMk cId="262960769" sldId="264"/>
            <ac:spMk id="2" creationId="{56507BD8-6AA2-4147-9D85-8E6F5097E6FC}"/>
          </ac:spMkLst>
        </pc:spChg>
        <pc:spChg chg="mod">
          <ac:chgData name="Mukul Joshi" userId="S::mukul.joshi@edu.sait.ca::7608d3d0-d409-4939-beee-9bc3d234b562" providerId="AD" clId="Web-{5A99E47D-74C3-4638-915F-8E87CFC2E610}" dt="2021-12-02T23:37:24.284" v="23"/>
          <ac:spMkLst>
            <pc:docMk/>
            <pc:sldMk cId="262960769" sldId="264"/>
            <ac:spMk id="3" creationId="{234FEBF4-662F-4FE8-B3E7-E443668F7498}"/>
          </ac:spMkLst>
        </pc:spChg>
        <pc:spChg chg="add">
          <ac:chgData name="Mukul Joshi" userId="S::mukul.joshi@edu.sait.ca::7608d3d0-d409-4939-beee-9bc3d234b562" providerId="AD" clId="Web-{5A99E47D-74C3-4638-915F-8E87CFC2E610}" dt="2021-12-02T23:37:24.284" v="23"/>
          <ac:spMkLst>
            <pc:docMk/>
            <pc:sldMk cId="262960769" sldId="264"/>
            <ac:spMk id="10" creationId="{8181FC64-B306-4821-98E2-780662EFC486}"/>
          </ac:spMkLst>
        </pc:spChg>
        <pc:spChg chg="add">
          <ac:chgData name="Mukul Joshi" userId="S::mukul.joshi@edu.sait.ca::7608d3d0-d409-4939-beee-9bc3d234b562" providerId="AD" clId="Web-{5A99E47D-74C3-4638-915F-8E87CFC2E610}" dt="2021-12-02T23:37:24.284" v="23"/>
          <ac:spMkLst>
            <pc:docMk/>
            <pc:sldMk cId="262960769" sldId="264"/>
            <ac:spMk id="12" creationId="{5871FC61-DD4E-47D4-81FD-8A7E7D12B371}"/>
          </ac:spMkLst>
        </pc:spChg>
        <pc:spChg chg="add">
          <ac:chgData name="Mukul Joshi" userId="S::mukul.joshi@edu.sait.ca::7608d3d0-d409-4939-beee-9bc3d234b562" providerId="AD" clId="Web-{5A99E47D-74C3-4638-915F-8E87CFC2E610}" dt="2021-12-02T23:37:24.284" v="23"/>
          <ac:spMkLst>
            <pc:docMk/>
            <pc:sldMk cId="262960769" sldId="264"/>
            <ac:spMk id="14" creationId="{829A1E2C-5AC8-40FC-99E9-832069D39792}"/>
          </ac:spMkLst>
        </pc:spChg>
        <pc:spChg chg="add">
          <ac:chgData name="Mukul Joshi" userId="S::mukul.joshi@edu.sait.ca::7608d3d0-d409-4939-beee-9bc3d234b562" providerId="AD" clId="Web-{5A99E47D-74C3-4638-915F-8E87CFC2E610}" dt="2021-12-02T23:37:24.284" v="23"/>
          <ac:spMkLst>
            <pc:docMk/>
            <pc:sldMk cId="262960769" sldId="264"/>
            <ac:spMk id="16" creationId="{55C54A75-E44A-4147-B9D0-FF46CFD31612}"/>
          </ac:spMkLst>
        </pc:spChg>
        <pc:picChg chg="add mod">
          <ac:chgData name="Mukul Joshi" userId="S::mukul.joshi@edu.sait.ca::7608d3d0-d409-4939-beee-9bc3d234b562" providerId="AD" clId="Web-{5A99E47D-74C3-4638-915F-8E87CFC2E610}" dt="2021-12-02T23:37:24.284" v="23"/>
          <ac:picMkLst>
            <pc:docMk/>
            <pc:sldMk cId="262960769" sldId="264"/>
            <ac:picMk id="4" creationId="{7AC98C6D-0911-4A29-A14D-F84589A708F7}"/>
          </ac:picMkLst>
        </pc:picChg>
        <pc:picChg chg="add mod">
          <ac:chgData name="Mukul Joshi" userId="S::mukul.joshi@edu.sait.ca::7608d3d0-d409-4939-beee-9bc3d234b562" providerId="AD" clId="Web-{5A99E47D-74C3-4638-915F-8E87CFC2E610}" dt="2021-12-02T23:37:24.284" v="23"/>
          <ac:picMkLst>
            <pc:docMk/>
            <pc:sldMk cId="262960769" sldId="264"/>
            <ac:picMk id="5" creationId="{4F41B485-DDF0-4D3D-A704-6BBA77292515}"/>
          </ac:picMkLst>
        </pc:picChg>
      </pc:sldChg>
      <pc:sldChg chg="ord">
        <pc:chgData name="Mukul Joshi" userId="S::mukul.joshi@edu.sait.ca::7608d3d0-d409-4939-beee-9bc3d234b562" providerId="AD" clId="Web-{5A99E47D-74C3-4638-915F-8E87CFC2E610}" dt="2021-12-02T23:37:32.612" v="25"/>
        <pc:sldMkLst>
          <pc:docMk/>
          <pc:sldMk cId="2864517655" sldId="270"/>
        </pc:sldMkLst>
      </pc:sldChg>
      <pc:sldChg chg="addSp delSp modSp mod ord setBg">
        <pc:chgData name="Mukul Joshi" userId="S::mukul.joshi@edu.sait.ca::7608d3d0-d409-4939-beee-9bc3d234b562" providerId="AD" clId="Web-{5A99E47D-74C3-4638-915F-8E87CFC2E610}" dt="2021-12-02T23:37:28.893" v="24"/>
        <pc:sldMkLst>
          <pc:docMk/>
          <pc:sldMk cId="2658976819" sldId="271"/>
        </pc:sldMkLst>
        <pc:spChg chg="mod ord">
          <ac:chgData name="Mukul Joshi" userId="S::mukul.joshi@edu.sait.ca::7608d3d0-d409-4939-beee-9bc3d234b562" providerId="AD" clId="Web-{5A99E47D-74C3-4638-915F-8E87CFC2E610}" dt="2021-12-02T23:36:37.127" v="19"/>
          <ac:spMkLst>
            <pc:docMk/>
            <pc:sldMk cId="2658976819" sldId="271"/>
            <ac:spMk id="2" creationId="{0E8B19A3-3280-4949-BBBC-E23B8F7D2F84}"/>
          </ac:spMkLst>
        </pc:spChg>
        <pc:spChg chg="mod ord">
          <ac:chgData name="Mukul Joshi" userId="S::mukul.joshi@edu.sait.ca::7608d3d0-d409-4939-beee-9bc3d234b562" providerId="AD" clId="Web-{5A99E47D-74C3-4638-915F-8E87CFC2E610}" dt="2021-12-02T23:36:44.814" v="20" actId="20577"/>
          <ac:spMkLst>
            <pc:docMk/>
            <pc:sldMk cId="2658976819" sldId="271"/>
            <ac:spMk id="3" creationId="{59D2379B-C628-4306-A352-81C7DBFC1B98}"/>
          </ac:spMkLst>
        </pc:spChg>
        <pc:spChg chg="add del">
          <ac:chgData name="Mukul Joshi" userId="S::mukul.joshi@edu.sait.ca::7608d3d0-d409-4939-beee-9bc3d234b562" providerId="AD" clId="Web-{5A99E47D-74C3-4638-915F-8E87CFC2E610}" dt="2021-12-02T23:36:37.127" v="19"/>
          <ac:spMkLst>
            <pc:docMk/>
            <pc:sldMk cId="2658976819" sldId="271"/>
            <ac:spMk id="6" creationId="{49BB7E9A-6937-4BF0-9F51-A20F197B550F}"/>
          </ac:spMkLst>
        </pc:spChg>
        <pc:spChg chg="add del">
          <ac:chgData name="Mukul Joshi" userId="S::mukul.joshi@edu.sait.ca::7608d3d0-d409-4939-beee-9bc3d234b562" providerId="AD" clId="Web-{5A99E47D-74C3-4638-915F-8E87CFC2E610}" dt="2021-12-02T23:36:37.127" v="19"/>
          <ac:spMkLst>
            <pc:docMk/>
            <pc:sldMk cId="2658976819" sldId="271"/>
            <ac:spMk id="7" creationId="{E0939753-89D7-48A8-8441-B9FF25CE8A7E}"/>
          </ac:spMkLst>
        </pc:spChg>
        <pc:spChg chg="add del">
          <ac:chgData name="Mukul Joshi" userId="S::mukul.joshi@edu.sait.ca::7608d3d0-d409-4939-beee-9bc3d234b562" providerId="AD" clId="Web-{5A99E47D-74C3-4638-915F-8E87CFC2E610}" dt="2021-12-02T23:36:37.127" v="19"/>
          <ac:spMkLst>
            <pc:docMk/>
            <pc:sldMk cId="2658976819" sldId="271"/>
            <ac:spMk id="8" creationId="{9F5CCFC5-858F-4B45-9B10-D49DD0280D20}"/>
          </ac:spMkLst>
        </pc:spChg>
        <pc:spChg chg="add del">
          <ac:chgData name="Mukul Joshi" userId="S::mukul.joshi@edu.sait.ca::7608d3d0-d409-4939-beee-9bc3d234b562" providerId="AD" clId="Web-{5A99E47D-74C3-4638-915F-8E87CFC2E610}" dt="2021-12-02T23:36:02.642" v="10"/>
          <ac:spMkLst>
            <pc:docMk/>
            <pc:sldMk cId="2658976819" sldId="271"/>
            <ac:spMk id="9" creationId="{3D5FBB81-B61B-416A-8F5D-A8DDF62530F1}"/>
          </ac:spMkLst>
        </pc:spChg>
        <pc:spChg chg="add del">
          <ac:chgData name="Mukul Joshi" userId="S::mukul.joshi@edu.sait.ca::7608d3d0-d409-4939-beee-9bc3d234b562" providerId="AD" clId="Web-{5A99E47D-74C3-4638-915F-8E87CFC2E610}" dt="2021-12-02T23:36:37.127" v="19"/>
          <ac:spMkLst>
            <pc:docMk/>
            <pc:sldMk cId="2658976819" sldId="271"/>
            <ac:spMk id="10" creationId="{2348ECDC-D455-4B71-90F6-2ECC12B7983B}"/>
          </ac:spMkLst>
        </pc:spChg>
        <pc:spChg chg="add del">
          <ac:chgData name="Mukul Joshi" userId="S::mukul.joshi@edu.sait.ca::7608d3d0-d409-4939-beee-9bc3d234b562" providerId="AD" clId="Web-{5A99E47D-74C3-4638-915F-8E87CFC2E610}" dt="2021-12-02T23:36:02.642" v="10"/>
          <ac:spMkLst>
            <pc:docMk/>
            <pc:sldMk cId="2658976819" sldId="271"/>
            <ac:spMk id="11" creationId="{40C0D7D4-D83D-4C58-87D1-955F0A9173D7}"/>
          </ac:spMkLst>
        </pc:spChg>
        <pc:spChg chg="add del">
          <ac:chgData name="Mukul Joshi" userId="S::mukul.joshi@edu.sait.ca::7608d3d0-d409-4939-beee-9bc3d234b562" providerId="AD" clId="Web-{5A99E47D-74C3-4638-915F-8E87CFC2E610}" dt="2021-12-02T23:36:30.986" v="14"/>
          <ac:spMkLst>
            <pc:docMk/>
            <pc:sldMk cId="2658976819" sldId="271"/>
            <ac:spMk id="12" creationId="{8181FC64-B306-4821-98E2-780662EFC486}"/>
          </ac:spMkLst>
        </pc:spChg>
        <pc:spChg chg="add del">
          <ac:chgData name="Mukul Joshi" userId="S::mukul.joshi@edu.sait.ca::7608d3d0-d409-4939-beee-9bc3d234b562" providerId="AD" clId="Web-{5A99E47D-74C3-4638-915F-8E87CFC2E610}" dt="2021-12-02T23:36:02.642" v="10"/>
          <ac:spMkLst>
            <pc:docMk/>
            <pc:sldMk cId="2658976819" sldId="271"/>
            <ac:spMk id="13" creationId="{0BA56A81-C9DD-4EBA-9E13-32FFB51CFD45}"/>
          </ac:spMkLst>
        </pc:spChg>
        <pc:spChg chg="add del">
          <ac:chgData name="Mukul Joshi" userId="S::mukul.joshi@edu.sait.ca::7608d3d0-d409-4939-beee-9bc3d234b562" providerId="AD" clId="Web-{5A99E47D-74C3-4638-915F-8E87CFC2E610}" dt="2021-12-02T23:36:33.580" v="16"/>
          <ac:spMkLst>
            <pc:docMk/>
            <pc:sldMk cId="2658976819" sldId="271"/>
            <ac:spMk id="14" creationId="{3D5FBB81-B61B-416A-8F5D-A8DDF62530F1}"/>
          </ac:spMkLst>
        </pc:spChg>
        <pc:spChg chg="add del">
          <ac:chgData name="Mukul Joshi" userId="S::mukul.joshi@edu.sait.ca::7608d3d0-d409-4939-beee-9bc3d234b562" providerId="AD" clId="Web-{5A99E47D-74C3-4638-915F-8E87CFC2E610}" dt="2021-12-02T23:36:02.642" v="10"/>
          <ac:spMkLst>
            <pc:docMk/>
            <pc:sldMk cId="2658976819" sldId="271"/>
            <ac:spMk id="15" creationId="{15F9A324-404E-4C5D-AFF0-C5D0D84182B0}"/>
          </ac:spMkLst>
        </pc:spChg>
        <pc:spChg chg="add del">
          <ac:chgData name="Mukul Joshi" userId="S::mukul.joshi@edu.sait.ca::7608d3d0-d409-4939-beee-9bc3d234b562" providerId="AD" clId="Web-{5A99E47D-74C3-4638-915F-8E87CFC2E610}" dt="2021-12-02T23:36:33.580" v="16"/>
          <ac:spMkLst>
            <pc:docMk/>
            <pc:sldMk cId="2658976819" sldId="271"/>
            <ac:spMk id="16" creationId="{40C0D7D4-D83D-4C58-87D1-955F0A9173D7}"/>
          </ac:spMkLst>
        </pc:spChg>
        <pc:spChg chg="add del">
          <ac:chgData name="Mukul Joshi" userId="S::mukul.joshi@edu.sait.ca::7608d3d0-d409-4939-beee-9bc3d234b562" providerId="AD" clId="Web-{5A99E47D-74C3-4638-915F-8E87CFC2E610}" dt="2021-12-02T23:36:30.986" v="14"/>
          <ac:spMkLst>
            <pc:docMk/>
            <pc:sldMk cId="2658976819" sldId="271"/>
            <ac:spMk id="17" creationId="{5871FC61-DD4E-47D4-81FD-8A7E7D12B371}"/>
          </ac:spMkLst>
        </pc:spChg>
        <pc:spChg chg="add del">
          <ac:chgData name="Mukul Joshi" userId="S::mukul.joshi@edu.sait.ca::7608d3d0-d409-4939-beee-9bc3d234b562" providerId="AD" clId="Web-{5A99E47D-74C3-4638-915F-8E87CFC2E610}" dt="2021-12-02T23:36:33.580" v="16"/>
          <ac:spMkLst>
            <pc:docMk/>
            <pc:sldMk cId="2658976819" sldId="271"/>
            <ac:spMk id="18" creationId="{15F9A324-404E-4C5D-AFF0-C5D0D84182B0}"/>
          </ac:spMkLst>
        </pc:spChg>
        <pc:spChg chg="add del">
          <ac:chgData name="Mukul Joshi" userId="S::mukul.joshi@edu.sait.ca::7608d3d0-d409-4939-beee-9bc3d234b562" providerId="AD" clId="Web-{5A99E47D-74C3-4638-915F-8E87CFC2E610}" dt="2021-12-02T23:36:30.986" v="14"/>
          <ac:spMkLst>
            <pc:docMk/>
            <pc:sldMk cId="2658976819" sldId="271"/>
            <ac:spMk id="19" creationId="{8B598134-D292-43E6-9C55-117198046913}"/>
          </ac:spMkLst>
        </pc:spChg>
        <pc:spChg chg="add del">
          <ac:chgData name="Mukul Joshi" userId="S::mukul.joshi@edu.sait.ca::7608d3d0-d409-4939-beee-9bc3d234b562" providerId="AD" clId="Web-{5A99E47D-74C3-4638-915F-8E87CFC2E610}" dt="2021-12-02T23:36:33.580" v="16"/>
          <ac:spMkLst>
            <pc:docMk/>
            <pc:sldMk cId="2658976819" sldId="271"/>
            <ac:spMk id="20" creationId="{AC4CE3C4-3600-4353-9FE1-B32D06BEF02B}"/>
          </ac:spMkLst>
        </pc:spChg>
        <pc:spChg chg="add del">
          <ac:chgData name="Mukul Joshi" userId="S::mukul.joshi@edu.sait.ca::7608d3d0-d409-4939-beee-9bc3d234b562" providerId="AD" clId="Web-{5A99E47D-74C3-4638-915F-8E87CFC2E610}" dt="2021-12-02T23:36:30.986" v="14"/>
          <ac:spMkLst>
            <pc:docMk/>
            <pc:sldMk cId="2658976819" sldId="271"/>
            <ac:spMk id="21" creationId="{829A1E2C-5AC8-40FC-99E9-832069D39792}"/>
          </ac:spMkLst>
        </pc:spChg>
        <pc:spChg chg="add del">
          <ac:chgData name="Mukul Joshi" userId="S::mukul.joshi@edu.sait.ca::7608d3d0-d409-4939-beee-9bc3d234b562" providerId="AD" clId="Web-{5A99E47D-74C3-4638-915F-8E87CFC2E610}" dt="2021-12-02T23:36:37.111" v="18"/>
          <ac:spMkLst>
            <pc:docMk/>
            <pc:sldMk cId="2658976819" sldId="271"/>
            <ac:spMk id="22" creationId="{DA9B8B07-8F81-49AC-8835-B96E502AE602}"/>
          </ac:spMkLst>
        </pc:spChg>
        <pc:spChg chg="add del">
          <ac:chgData name="Mukul Joshi" userId="S::mukul.joshi@edu.sait.ca::7608d3d0-d409-4939-beee-9bc3d234b562" providerId="AD" clId="Web-{5A99E47D-74C3-4638-915F-8E87CFC2E610}" dt="2021-12-02T23:36:37.111" v="18"/>
          <ac:spMkLst>
            <pc:docMk/>
            <pc:sldMk cId="2658976819" sldId="271"/>
            <ac:spMk id="23" creationId="{519666C0-D5A3-44A4-B225-389ABCB925D0}"/>
          </ac:spMkLst>
        </pc:spChg>
        <pc:spChg chg="add del">
          <ac:chgData name="Mukul Joshi" userId="S::mukul.joshi@edu.sait.ca::7608d3d0-d409-4939-beee-9bc3d234b562" providerId="AD" clId="Web-{5A99E47D-74C3-4638-915F-8E87CFC2E610}" dt="2021-12-02T23:36:37.111" v="18"/>
          <ac:spMkLst>
            <pc:docMk/>
            <pc:sldMk cId="2658976819" sldId="271"/>
            <ac:spMk id="24" creationId="{FFCE32A8-9023-4233-8069-BD496439E44F}"/>
          </ac:spMkLst>
        </pc:spChg>
        <pc:spChg chg="add del">
          <ac:chgData name="Mukul Joshi" userId="S::mukul.joshi@edu.sait.ca::7608d3d0-d409-4939-beee-9bc3d234b562" providerId="AD" clId="Web-{5A99E47D-74C3-4638-915F-8E87CFC2E610}" dt="2021-12-02T23:36:37.111" v="18"/>
          <ac:spMkLst>
            <pc:docMk/>
            <pc:sldMk cId="2658976819" sldId="271"/>
            <ac:spMk id="25" creationId="{415E655C-898A-48D1-A2C9-53B3FCA9A690}"/>
          </ac:spMkLst>
        </pc:spChg>
        <pc:spChg chg="add del">
          <ac:chgData name="Mukul Joshi" userId="S::mukul.joshi@edu.sait.ca::7608d3d0-d409-4939-beee-9bc3d234b562" providerId="AD" clId="Web-{5A99E47D-74C3-4638-915F-8E87CFC2E610}" dt="2021-12-02T23:36:37.111" v="18"/>
          <ac:spMkLst>
            <pc:docMk/>
            <pc:sldMk cId="2658976819" sldId="271"/>
            <ac:spMk id="26" creationId="{A0F97ED8-8309-4F86-B4AF-B4CE4380A350}"/>
          </ac:spMkLst>
        </pc:spChg>
        <pc:spChg chg="add del">
          <ac:chgData name="Mukul Joshi" userId="S::mukul.joshi@edu.sait.ca::7608d3d0-d409-4939-beee-9bc3d234b562" providerId="AD" clId="Web-{5A99E47D-74C3-4638-915F-8E87CFC2E610}" dt="2021-12-02T23:36:37.111" v="18"/>
          <ac:spMkLst>
            <pc:docMk/>
            <pc:sldMk cId="2658976819" sldId="271"/>
            <ac:spMk id="27" creationId="{79579F2F-A4FB-4FC7-879A-E4EAAD7C8249}"/>
          </ac:spMkLst>
        </pc:spChg>
        <pc:spChg chg="add">
          <ac:chgData name="Mukul Joshi" userId="S::mukul.joshi@edu.sait.ca::7608d3d0-d409-4939-beee-9bc3d234b562" providerId="AD" clId="Web-{5A99E47D-74C3-4638-915F-8E87CFC2E610}" dt="2021-12-02T23:36:37.127" v="19"/>
          <ac:spMkLst>
            <pc:docMk/>
            <pc:sldMk cId="2658976819" sldId="271"/>
            <ac:spMk id="28" creationId="{3D5FBB81-B61B-416A-8F5D-A8DDF62530F1}"/>
          </ac:spMkLst>
        </pc:spChg>
        <pc:spChg chg="add">
          <ac:chgData name="Mukul Joshi" userId="S::mukul.joshi@edu.sait.ca::7608d3d0-d409-4939-beee-9bc3d234b562" providerId="AD" clId="Web-{5A99E47D-74C3-4638-915F-8E87CFC2E610}" dt="2021-12-02T23:36:37.127" v="19"/>
          <ac:spMkLst>
            <pc:docMk/>
            <pc:sldMk cId="2658976819" sldId="271"/>
            <ac:spMk id="29" creationId="{40C0D7D4-D83D-4C58-87D1-955F0A9173D7}"/>
          </ac:spMkLst>
        </pc:spChg>
        <pc:spChg chg="add">
          <ac:chgData name="Mukul Joshi" userId="S::mukul.joshi@edu.sait.ca::7608d3d0-d409-4939-beee-9bc3d234b562" providerId="AD" clId="Web-{5A99E47D-74C3-4638-915F-8E87CFC2E610}" dt="2021-12-02T23:36:37.127" v="19"/>
          <ac:spMkLst>
            <pc:docMk/>
            <pc:sldMk cId="2658976819" sldId="271"/>
            <ac:spMk id="30" creationId="{7AB12D93-FFA0-48A7-9E87-21388D4B5F66}"/>
          </ac:spMkLst>
        </pc:spChg>
        <pc:spChg chg="add">
          <ac:chgData name="Mukul Joshi" userId="S::mukul.joshi@edu.sait.ca::7608d3d0-d409-4939-beee-9bc3d234b562" providerId="AD" clId="Web-{5A99E47D-74C3-4638-915F-8E87CFC2E610}" dt="2021-12-02T23:36:37.127" v="19"/>
          <ac:spMkLst>
            <pc:docMk/>
            <pc:sldMk cId="2658976819" sldId="271"/>
            <ac:spMk id="31" creationId="{15F9A324-404E-4C5D-AFF0-C5D0D84182B0}"/>
          </ac:spMkLst>
        </pc:spChg>
        <pc:picChg chg="add mod ord">
          <ac:chgData name="Mukul Joshi" userId="S::mukul.joshi@edu.sait.ca::7608d3d0-d409-4939-beee-9bc3d234b562" providerId="AD" clId="Web-{5A99E47D-74C3-4638-915F-8E87CFC2E610}" dt="2021-12-02T23:36:37.127" v="19"/>
          <ac:picMkLst>
            <pc:docMk/>
            <pc:sldMk cId="2658976819" sldId="271"/>
            <ac:picMk id="4" creationId="{14359889-9973-4B1A-A677-8074E01760FE}"/>
          </ac:picMkLst>
        </pc:picChg>
        <pc:picChg chg="add mod ord">
          <ac:chgData name="Mukul Joshi" userId="S::mukul.joshi@edu.sait.ca::7608d3d0-d409-4939-beee-9bc3d234b562" providerId="AD" clId="Web-{5A99E47D-74C3-4638-915F-8E87CFC2E610}" dt="2021-12-02T23:36:37.127" v="19"/>
          <ac:picMkLst>
            <pc:docMk/>
            <pc:sldMk cId="2658976819" sldId="271"/>
            <ac:picMk id="5" creationId="{39D241BC-B56E-4CC7-B321-96346F5E93C3}"/>
          </ac:picMkLst>
        </pc:picChg>
      </pc:sldChg>
      <pc:sldChg chg="new del">
        <pc:chgData name="Mukul Joshi" userId="S::mukul.joshi@edu.sait.ca::7608d3d0-d409-4939-beee-9bc3d234b562" providerId="AD" clId="Web-{5A99E47D-74C3-4638-915F-8E87CFC2E610}" dt="2021-12-02T23:32:40.138" v="1"/>
        <pc:sldMkLst>
          <pc:docMk/>
          <pc:sldMk cId="1906989431" sldId="272"/>
        </pc:sldMkLst>
      </pc:sldChg>
    </pc:docChg>
  </pc:docChgLst>
  <pc:docChgLst>
    <pc:chgData name="Mukul Joshi" userId="S::mukul.joshi@edu.sait.ca::7608d3d0-d409-4939-beee-9bc3d234b562" providerId="AD" clId="Web-{F134626E-A759-4047-9CC1-D5BF7BB999F5}"/>
    <pc:docChg chg="modSld">
      <pc:chgData name="Mukul Joshi" userId="S::mukul.joshi@edu.sait.ca::7608d3d0-d409-4939-beee-9bc3d234b562" providerId="AD" clId="Web-{F134626E-A759-4047-9CC1-D5BF7BB999F5}" dt="2021-12-01T22:06:07.555" v="3" actId="20577"/>
      <pc:docMkLst>
        <pc:docMk/>
      </pc:docMkLst>
      <pc:sldChg chg="modSp">
        <pc:chgData name="Mukul Joshi" userId="S::mukul.joshi@edu.sait.ca::7608d3d0-d409-4939-beee-9bc3d234b562" providerId="AD" clId="Web-{F134626E-A759-4047-9CC1-D5BF7BB999F5}" dt="2021-12-01T22:06:07.555" v="3" actId="20577"/>
        <pc:sldMkLst>
          <pc:docMk/>
          <pc:sldMk cId="4187525268" sldId="258"/>
        </pc:sldMkLst>
        <pc:spChg chg="mod">
          <ac:chgData name="Mukul Joshi" userId="S::mukul.joshi@edu.sait.ca::7608d3d0-d409-4939-beee-9bc3d234b562" providerId="AD" clId="Web-{F134626E-A759-4047-9CC1-D5BF7BB999F5}" dt="2021-12-01T22:06:07.555" v="3" actId="20577"/>
          <ac:spMkLst>
            <pc:docMk/>
            <pc:sldMk cId="4187525268" sldId="258"/>
            <ac:spMk id="3" creationId="{D05049C2-E5BD-4355-A26A-B936C12199CF}"/>
          </ac:spMkLst>
        </pc:spChg>
      </pc:sldChg>
    </pc:docChg>
  </pc:docChgLst>
  <pc:docChgLst>
    <pc:chgData name="Adam Piasecki" userId="S::adam.piasecki@edu.sait.ca::be935c34-70c6-47fc-acfb-4392fcb44033" providerId="AD" clId="Web-{3C02B76C-22ED-446D-8CD4-04D5C8CAA00C}"/>
    <pc:docChg chg="modSld">
      <pc:chgData name="Adam Piasecki" userId="S::adam.piasecki@edu.sait.ca::be935c34-70c6-47fc-acfb-4392fcb44033" providerId="AD" clId="Web-{3C02B76C-22ED-446D-8CD4-04D5C8CAA00C}" dt="2021-12-02T23:32:59.478" v="13" actId="20577"/>
      <pc:docMkLst>
        <pc:docMk/>
      </pc:docMkLst>
      <pc:sldChg chg="modSp">
        <pc:chgData name="Adam Piasecki" userId="S::adam.piasecki@edu.sait.ca::be935c34-70c6-47fc-acfb-4392fcb44033" providerId="AD" clId="Web-{3C02B76C-22ED-446D-8CD4-04D5C8CAA00C}" dt="2021-12-02T23:32:30.994" v="0" actId="20577"/>
        <pc:sldMkLst>
          <pc:docMk/>
          <pc:sldMk cId="2941282903" sldId="267"/>
        </pc:sldMkLst>
        <pc:spChg chg="mod">
          <ac:chgData name="Adam Piasecki" userId="S::adam.piasecki@edu.sait.ca::be935c34-70c6-47fc-acfb-4392fcb44033" providerId="AD" clId="Web-{3C02B76C-22ED-446D-8CD4-04D5C8CAA00C}" dt="2021-12-02T23:32:30.994" v="0" actId="20577"/>
          <ac:spMkLst>
            <pc:docMk/>
            <pc:sldMk cId="2941282903" sldId="267"/>
            <ac:spMk id="2" creationId="{CB24C92E-84CD-4BB3-A65B-DA9D90AF28C2}"/>
          </ac:spMkLst>
        </pc:spChg>
      </pc:sldChg>
      <pc:sldChg chg="modSp">
        <pc:chgData name="Adam Piasecki" userId="S::adam.piasecki@edu.sait.ca::be935c34-70c6-47fc-acfb-4392fcb44033" providerId="AD" clId="Web-{3C02B76C-22ED-446D-8CD4-04D5C8CAA00C}" dt="2021-12-02T23:32:59.478" v="13" actId="20577"/>
        <pc:sldMkLst>
          <pc:docMk/>
          <pc:sldMk cId="2276383773" sldId="268"/>
        </pc:sldMkLst>
        <pc:spChg chg="mod">
          <ac:chgData name="Adam Piasecki" userId="S::adam.piasecki@edu.sait.ca::be935c34-70c6-47fc-acfb-4392fcb44033" providerId="AD" clId="Web-{3C02B76C-22ED-446D-8CD4-04D5C8CAA00C}" dt="2021-12-02T23:32:51.994" v="5" actId="20577"/>
          <ac:spMkLst>
            <pc:docMk/>
            <pc:sldMk cId="2276383773" sldId="268"/>
            <ac:spMk id="2" creationId="{5320A78C-E3B6-4528-99A2-256BBB3538C9}"/>
          </ac:spMkLst>
        </pc:spChg>
        <pc:spChg chg="mod">
          <ac:chgData name="Adam Piasecki" userId="S::adam.piasecki@edu.sait.ca::be935c34-70c6-47fc-acfb-4392fcb44033" providerId="AD" clId="Web-{3C02B76C-22ED-446D-8CD4-04D5C8CAA00C}" dt="2021-12-02T23:32:59.478" v="13" actId="20577"/>
          <ac:spMkLst>
            <pc:docMk/>
            <pc:sldMk cId="2276383773" sldId="268"/>
            <ac:spMk id="3" creationId="{A07ACCBA-4F2B-4ACF-B4CB-03A15AB83021}"/>
          </ac:spMkLst>
        </pc:spChg>
      </pc:sldChg>
    </pc:docChg>
  </pc:docChgLst>
  <pc:docChgLst>
    <pc:chgData name="Mukul Joshi" userId="S::mukul.joshi@edu.sait.ca::7608d3d0-d409-4939-beee-9bc3d234b562" providerId="AD" clId="Web-{A92CA02A-439D-40C9-AC0E-46E8D53D03CD}"/>
    <pc:docChg chg="modSld">
      <pc:chgData name="Mukul Joshi" userId="S::mukul.joshi@edu.sait.ca::7608d3d0-d409-4939-beee-9bc3d234b562" providerId="AD" clId="Web-{A92CA02A-439D-40C9-AC0E-46E8D53D03CD}" dt="2021-12-01T22:02:18.828" v="10" actId="20577"/>
      <pc:docMkLst>
        <pc:docMk/>
      </pc:docMkLst>
      <pc:sldChg chg="modSp">
        <pc:chgData name="Mukul Joshi" userId="S::mukul.joshi@edu.sait.ca::7608d3d0-d409-4939-beee-9bc3d234b562" providerId="AD" clId="Web-{A92CA02A-439D-40C9-AC0E-46E8D53D03CD}" dt="2021-12-01T22:02:18.828" v="10" actId="20577"/>
        <pc:sldMkLst>
          <pc:docMk/>
          <pc:sldMk cId="4187525268" sldId="258"/>
        </pc:sldMkLst>
        <pc:spChg chg="mod">
          <ac:chgData name="Mukul Joshi" userId="S::mukul.joshi@edu.sait.ca::7608d3d0-d409-4939-beee-9bc3d234b562" providerId="AD" clId="Web-{A92CA02A-439D-40C9-AC0E-46E8D53D03CD}" dt="2021-12-01T22:02:18.828" v="10" actId="20577"/>
          <ac:spMkLst>
            <pc:docMk/>
            <pc:sldMk cId="4187525268" sldId="258"/>
            <ac:spMk id="3" creationId="{D05049C2-E5BD-4355-A26A-B936C12199CF}"/>
          </ac:spMkLst>
        </pc:spChg>
      </pc:sldChg>
    </pc:docChg>
  </pc:docChgLst>
  <pc:docChgLst>
    <pc:chgData name="Rainier Colorado" userId="3536e07b-5aae-4414-87d2-ca7458890e09" providerId="ADAL" clId="{4189A917-7CB5-4908-9FF7-ACD27775DE0E}"/>
    <pc:docChg chg="custSel modSld">
      <pc:chgData name="Rainier Colorado" userId="3536e07b-5aae-4414-87d2-ca7458890e09" providerId="ADAL" clId="{4189A917-7CB5-4908-9FF7-ACD27775DE0E}" dt="2021-12-02T21:01:12.143" v="121" actId="33524"/>
      <pc:docMkLst>
        <pc:docMk/>
      </pc:docMkLst>
      <pc:sldChg chg="modSp mod">
        <pc:chgData name="Rainier Colorado" userId="3536e07b-5aae-4414-87d2-ca7458890e09" providerId="ADAL" clId="{4189A917-7CB5-4908-9FF7-ACD27775DE0E}" dt="2021-12-02T20:28:16.251" v="0" actId="27636"/>
        <pc:sldMkLst>
          <pc:docMk/>
          <pc:sldMk cId="222143580" sldId="261"/>
        </pc:sldMkLst>
        <pc:spChg chg="mod">
          <ac:chgData name="Rainier Colorado" userId="3536e07b-5aae-4414-87d2-ca7458890e09" providerId="ADAL" clId="{4189A917-7CB5-4908-9FF7-ACD27775DE0E}" dt="2021-12-02T20:28:16.251" v="0" actId="27636"/>
          <ac:spMkLst>
            <pc:docMk/>
            <pc:sldMk cId="222143580" sldId="261"/>
            <ac:spMk id="2" creationId="{6B280DC6-1FC2-4064-8B2D-A8B5E68661FE}"/>
          </ac:spMkLst>
        </pc:spChg>
      </pc:sldChg>
      <pc:sldChg chg="modSp mod">
        <pc:chgData name="Rainier Colorado" userId="3536e07b-5aae-4414-87d2-ca7458890e09" providerId="ADAL" clId="{4189A917-7CB5-4908-9FF7-ACD27775DE0E}" dt="2021-12-02T20:28:16.256" v="1" actId="27636"/>
        <pc:sldMkLst>
          <pc:docMk/>
          <pc:sldMk cId="3547120179" sldId="263"/>
        </pc:sldMkLst>
        <pc:spChg chg="mod">
          <ac:chgData name="Rainier Colorado" userId="3536e07b-5aae-4414-87d2-ca7458890e09" providerId="ADAL" clId="{4189A917-7CB5-4908-9FF7-ACD27775DE0E}" dt="2021-12-02T20:28:16.256" v="1" actId="27636"/>
          <ac:spMkLst>
            <pc:docMk/>
            <pc:sldMk cId="3547120179" sldId="263"/>
            <ac:spMk id="2" creationId="{95406DA9-D337-492D-B26D-23A7476B14C1}"/>
          </ac:spMkLst>
        </pc:spChg>
      </pc:sldChg>
      <pc:sldChg chg="modSp mod">
        <pc:chgData name="Rainier Colorado" userId="3536e07b-5aae-4414-87d2-ca7458890e09" providerId="ADAL" clId="{4189A917-7CB5-4908-9FF7-ACD27775DE0E}" dt="2021-12-02T21:01:12.143" v="121" actId="33524"/>
        <pc:sldMkLst>
          <pc:docMk/>
          <pc:sldMk cId="262960769" sldId="264"/>
        </pc:sldMkLst>
        <pc:spChg chg="mod">
          <ac:chgData name="Rainier Colorado" userId="3536e07b-5aae-4414-87d2-ca7458890e09" providerId="ADAL" clId="{4189A917-7CB5-4908-9FF7-ACD27775DE0E}" dt="2021-12-02T21:01:12.143" v="121" actId="33524"/>
          <ac:spMkLst>
            <pc:docMk/>
            <pc:sldMk cId="262960769" sldId="264"/>
            <ac:spMk id="3" creationId="{234FEBF4-662F-4FE8-B3E7-E443668F7498}"/>
          </ac:spMkLst>
        </pc:spChg>
      </pc:sldChg>
    </pc:docChg>
  </pc:docChgLst>
  <pc:docChgLst>
    <pc:chgData name="Mukul Joshi" userId="S::mukul.joshi@edu.sait.ca::7608d3d0-d409-4939-beee-9bc3d234b562" providerId="AD" clId="Web-{68A21778-80E8-420A-99F9-6FEB5D521BE7}"/>
    <pc:docChg chg="addSld modSld">
      <pc:chgData name="Mukul Joshi" userId="S::mukul.joshi@edu.sait.ca::7608d3d0-d409-4939-beee-9bc3d234b562" providerId="AD" clId="Web-{68A21778-80E8-420A-99F9-6FEB5D521BE7}" dt="2021-12-02T19:28:26.699" v="105"/>
      <pc:docMkLst>
        <pc:docMk/>
      </pc:docMkLst>
      <pc:sldChg chg="modSp">
        <pc:chgData name="Mukul Joshi" userId="S::mukul.joshi@edu.sait.ca::7608d3d0-d409-4939-beee-9bc3d234b562" providerId="AD" clId="Web-{68A21778-80E8-420A-99F9-6FEB5D521BE7}" dt="2021-12-02T19:28:19.089" v="104" actId="20577"/>
        <pc:sldMkLst>
          <pc:docMk/>
          <pc:sldMk cId="3547120179" sldId="263"/>
        </pc:sldMkLst>
        <pc:spChg chg="mod">
          <ac:chgData name="Mukul Joshi" userId="S::mukul.joshi@edu.sait.ca::7608d3d0-d409-4939-beee-9bc3d234b562" providerId="AD" clId="Web-{68A21778-80E8-420A-99F9-6FEB5D521BE7}" dt="2021-12-02T19:28:19.089" v="104" actId="20577"/>
          <ac:spMkLst>
            <pc:docMk/>
            <pc:sldMk cId="3547120179" sldId="263"/>
            <ac:spMk id="3" creationId="{9F67823A-92C6-4FF9-B69D-30D0AE55EBFC}"/>
          </ac:spMkLst>
        </pc:spChg>
      </pc:sldChg>
      <pc:sldChg chg="new">
        <pc:chgData name="Mukul Joshi" userId="S::mukul.joshi@edu.sait.ca::7608d3d0-d409-4939-beee-9bc3d234b562" providerId="AD" clId="Web-{68A21778-80E8-420A-99F9-6FEB5D521BE7}" dt="2021-12-02T19:28:26.699" v="105"/>
        <pc:sldMkLst>
          <pc:docMk/>
          <pc:sldMk cId="3950072698" sldId="265"/>
        </pc:sldMkLst>
      </pc:sldChg>
    </pc:docChg>
  </pc:docChgLst>
  <pc:docChgLst>
    <pc:chgData name="Mukul Joshi" userId="S::mukul.joshi@edu.sait.ca::7608d3d0-d409-4939-beee-9bc3d234b562" providerId="AD" clId="Web-{F1365683-043F-4704-9F8E-497065EFCB6E}"/>
    <pc:docChg chg="modSld addMainMaster delMainMaster">
      <pc:chgData name="Mukul Joshi" userId="S::mukul.joshi@edu.sait.ca::7608d3d0-d409-4939-beee-9bc3d234b562" providerId="AD" clId="Web-{F1365683-043F-4704-9F8E-497065EFCB6E}" dt="2021-12-01T21:07:33.610" v="2"/>
      <pc:docMkLst>
        <pc:docMk/>
      </pc:docMkLst>
      <pc:sldChg chg="addSp modSp mod setBg modClrScheme chgLayout">
        <pc:chgData name="Mukul Joshi" userId="S::mukul.joshi@edu.sait.ca::7608d3d0-d409-4939-beee-9bc3d234b562" providerId="AD" clId="Web-{F1365683-043F-4704-9F8E-497065EFCB6E}" dt="2021-12-01T21:07:33.610" v="2"/>
        <pc:sldMkLst>
          <pc:docMk/>
          <pc:sldMk cId="3795637020" sldId="256"/>
        </pc:sldMkLst>
        <pc:spChg chg="mod ord">
          <ac:chgData name="Mukul Joshi" userId="S::mukul.joshi@edu.sait.ca::7608d3d0-d409-4939-beee-9bc3d234b562" providerId="AD" clId="Web-{F1365683-043F-4704-9F8E-497065EFCB6E}" dt="2021-12-01T21:07:33.610" v="2"/>
          <ac:spMkLst>
            <pc:docMk/>
            <pc:sldMk cId="3795637020" sldId="256"/>
            <ac:spMk id="2" creationId="{117D35E8-05C3-45B5-9F17-E08DF5925F43}"/>
          </ac:spMkLst>
        </pc:spChg>
        <pc:spChg chg="mod ord">
          <ac:chgData name="Mukul Joshi" userId="S::mukul.joshi@edu.sait.ca::7608d3d0-d409-4939-beee-9bc3d234b562" providerId="AD" clId="Web-{F1365683-043F-4704-9F8E-497065EFCB6E}" dt="2021-12-01T21:07:33.610" v="2"/>
          <ac:spMkLst>
            <pc:docMk/>
            <pc:sldMk cId="3795637020" sldId="256"/>
            <ac:spMk id="3" creationId="{9EAFD149-AC8C-4D46-8EC0-FFAD0178A9FB}"/>
          </ac:spMkLst>
        </pc:spChg>
        <pc:spChg chg="add">
          <ac:chgData name="Mukul Joshi" userId="S::mukul.joshi@edu.sait.ca::7608d3d0-d409-4939-beee-9bc3d234b562" providerId="AD" clId="Web-{F1365683-043F-4704-9F8E-497065EFCB6E}" dt="2021-12-01T21:07:33.610" v="2"/>
          <ac:spMkLst>
            <pc:docMk/>
            <pc:sldMk cId="3795637020" sldId="256"/>
            <ac:spMk id="9" creationId="{AC8EEB0F-BA72-49AC-956F-331B60FDE79E}"/>
          </ac:spMkLst>
        </pc:spChg>
        <pc:spChg chg="add">
          <ac:chgData name="Mukul Joshi" userId="S::mukul.joshi@edu.sait.ca::7608d3d0-d409-4939-beee-9bc3d234b562" providerId="AD" clId="Web-{F1365683-043F-4704-9F8E-497065EFCB6E}" dt="2021-12-01T21:07:33.610" v="2"/>
          <ac:spMkLst>
            <pc:docMk/>
            <pc:sldMk cId="3795637020" sldId="256"/>
            <ac:spMk id="11" creationId="{14543B09-440D-4F57-BCB0-A4FCC922D80E}"/>
          </ac:spMkLst>
        </pc:spChg>
        <pc:spChg chg="add">
          <ac:chgData name="Mukul Joshi" userId="S::mukul.joshi@edu.sait.ca::7608d3d0-d409-4939-beee-9bc3d234b562" providerId="AD" clId="Web-{F1365683-043F-4704-9F8E-497065EFCB6E}" dt="2021-12-01T21:07:33.610" v="2"/>
          <ac:spMkLst>
            <pc:docMk/>
            <pc:sldMk cId="3795637020" sldId="256"/>
            <ac:spMk id="13" creationId="{0EE80047-1219-42E8-86D3-94F51205039D}"/>
          </ac:spMkLst>
        </pc:spChg>
        <pc:spChg chg="add">
          <ac:chgData name="Mukul Joshi" userId="S::mukul.joshi@edu.sait.ca::7608d3d0-d409-4939-beee-9bc3d234b562" providerId="AD" clId="Web-{F1365683-043F-4704-9F8E-497065EFCB6E}" dt="2021-12-01T21:07:33.610" v="2"/>
          <ac:spMkLst>
            <pc:docMk/>
            <pc:sldMk cId="3795637020" sldId="256"/>
            <ac:spMk id="15" creationId="{E83B29B1-18A6-4A7A-A498-90E521667991}"/>
          </ac:spMkLst>
        </pc:spChg>
        <pc:picChg chg="add">
          <ac:chgData name="Mukul Joshi" userId="S::mukul.joshi@edu.sait.ca::7608d3d0-d409-4939-beee-9bc3d234b562" providerId="AD" clId="Web-{F1365683-043F-4704-9F8E-497065EFCB6E}" dt="2021-12-01T21:07:33.610" v="2"/>
          <ac:picMkLst>
            <pc:docMk/>
            <pc:sldMk cId="3795637020" sldId="256"/>
            <ac:picMk id="4" creationId="{C3897A79-9F1D-48DA-80CA-25E311ED2F4E}"/>
          </ac:picMkLst>
        </pc:picChg>
      </pc:sldChg>
      <pc:sldMasterChg chg="del delSldLayout">
        <pc:chgData name="Mukul Joshi" userId="S::mukul.joshi@edu.sait.ca::7608d3d0-d409-4939-beee-9bc3d234b562" providerId="AD" clId="Web-{F1365683-043F-4704-9F8E-497065EFCB6E}" dt="2021-12-01T21:07:11.594" v="0"/>
        <pc:sldMasterMkLst>
          <pc:docMk/>
          <pc:sldMasterMk cId="3907410534" sldId="2147483672"/>
        </pc:sldMasterMkLst>
        <pc:sldLayoutChg chg="del">
          <pc:chgData name="Mukul Joshi" userId="S::mukul.joshi@edu.sait.ca::7608d3d0-d409-4939-beee-9bc3d234b562" providerId="AD" clId="Web-{F1365683-043F-4704-9F8E-497065EFCB6E}" dt="2021-12-01T21:07:11.594" v="0"/>
          <pc:sldLayoutMkLst>
            <pc:docMk/>
            <pc:sldMasterMk cId="3907410534" sldId="2147483672"/>
            <pc:sldLayoutMk cId="3281384530" sldId="2147483673"/>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185262602" sldId="2147483674"/>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167529945" sldId="2147483675"/>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954073618" sldId="2147483676"/>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3377927505" sldId="2147483677"/>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3540521181" sldId="2147483678"/>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1643501658" sldId="2147483679"/>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3228415546" sldId="2147483680"/>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3431345008" sldId="2147483681"/>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1517675451" sldId="2147483682"/>
          </pc:sldLayoutMkLst>
        </pc:sldLayoutChg>
        <pc:sldLayoutChg chg="del">
          <pc:chgData name="Mukul Joshi" userId="S::mukul.joshi@edu.sait.ca::7608d3d0-d409-4939-beee-9bc3d234b562" providerId="AD" clId="Web-{F1365683-043F-4704-9F8E-497065EFCB6E}" dt="2021-12-01T21:07:11.594" v="0"/>
          <pc:sldLayoutMkLst>
            <pc:docMk/>
            <pc:sldMasterMk cId="3907410534" sldId="2147483672"/>
            <pc:sldLayoutMk cId="3429968814" sldId="2147483683"/>
          </pc:sldLayoutMkLst>
        </pc:sldLayoutChg>
      </pc:sldMasterChg>
      <pc:sldMasterChg chg="add del addSldLayout delSldLayout modSldLayout">
        <pc:chgData name="Mukul Joshi" userId="S::mukul.joshi@edu.sait.ca::7608d3d0-d409-4939-beee-9bc3d234b562" providerId="AD" clId="Web-{F1365683-043F-4704-9F8E-497065EFCB6E}" dt="2021-12-01T21:07:21.423" v="1"/>
        <pc:sldMasterMkLst>
          <pc:docMk/>
          <pc:sldMasterMk cId="880407480" sldId="2147483684"/>
        </pc:sldMasterMkLst>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236874934" sldId="2147483685"/>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1132085760" sldId="2147483686"/>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1713206975" sldId="2147483687"/>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124779962" sldId="2147483688"/>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1142400296" sldId="2147483689"/>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42289660" sldId="2147483690"/>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895523100" sldId="2147483691"/>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3025429676" sldId="2147483692"/>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2495407809" sldId="2147483693"/>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2653019504" sldId="2147483694"/>
          </pc:sldLayoutMkLst>
        </pc:sldLayoutChg>
        <pc:sldLayoutChg chg="add del mod replId">
          <pc:chgData name="Mukul Joshi" userId="S::mukul.joshi@edu.sait.ca::7608d3d0-d409-4939-beee-9bc3d234b562" providerId="AD" clId="Web-{F1365683-043F-4704-9F8E-497065EFCB6E}" dt="2021-12-01T21:07:21.423" v="1"/>
          <pc:sldLayoutMkLst>
            <pc:docMk/>
            <pc:sldMasterMk cId="880407480" sldId="2147483684"/>
            <pc:sldLayoutMk cId="1492802392" sldId="2147483695"/>
          </pc:sldLayoutMkLst>
        </pc:sldLayoutChg>
      </pc:sldMasterChg>
      <pc:sldMasterChg chg="add del addSldLayout delSldLayout modSldLayout">
        <pc:chgData name="Mukul Joshi" userId="S::mukul.joshi@edu.sait.ca::7608d3d0-d409-4939-beee-9bc3d234b562" providerId="AD" clId="Web-{F1365683-043F-4704-9F8E-497065EFCB6E}" dt="2021-12-01T21:07:33.610" v="2"/>
        <pc:sldMasterMkLst>
          <pc:docMk/>
          <pc:sldMasterMk cId="297068928" sldId="2147483696"/>
        </pc:sldMasterMkLst>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630337491" sldId="2147483697"/>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1659551363" sldId="2147483698"/>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2180520544" sldId="2147483699"/>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4126355546" sldId="2147483700"/>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2999478393" sldId="2147483701"/>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2907795176" sldId="2147483702"/>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453908995" sldId="2147483703"/>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694666368" sldId="2147483704"/>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958905555" sldId="2147483705"/>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869519131" sldId="2147483706"/>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29984627" sldId="2147483707"/>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798115229" sldId="2147483708"/>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91708465" sldId="2147483709"/>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693048563" sldId="2147483710"/>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901453288" sldId="2147483711"/>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2736639350" sldId="2147483712"/>
          </pc:sldLayoutMkLst>
        </pc:sldLayoutChg>
        <pc:sldLayoutChg chg="add del mod replId">
          <pc:chgData name="Mukul Joshi" userId="S::mukul.joshi@edu.sait.ca::7608d3d0-d409-4939-beee-9bc3d234b562" providerId="AD" clId="Web-{F1365683-043F-4704-9F8E-497065EFCB6E}" dt="2021-12-01T21:07:33.610" v="2"/>
          <pc:sldLayoutMkLst>
            <pc:docMk/>
            <pc:sldMasterMk cId="297068928" sldId="2147483696"/>
            <pc:sldLayoutMk cId="3432719602" sldId="2147483713"/>
          </pc:sldLayoutMkLst>
        </pc:sldLayoutChg>
      </pc:sldMasterChg>
      <pc:sldMasterChg chg="add replId addSldLayout">
        <pc:chgData name="Mukul Joshi" userId="S::mukul.joshi@edu.sait.ca::7608d3d0-d409-4939-beee-9bc3d234b562" providerId="AD" clId="Web-{F1365683-043F-4704-9F8E-497065EFCB6E}" dt="2021-12-01T21:07:33.610" v="2"/>
        <pc:sldMasterMkLst>
          <pc:docMk/>
          <pc:sldMasterMk cId="1081467696" sldId="2147483714"/>
        </pc:sldMasterMkLst>
        <pc:sldLayoutChg chg="add replId">
          <pc:chgData name="Mukul Joshi" userId="S::mukul.joshi@edu.sait.ca::7608d3d0-d409-4939-beee-9bc3d234b562" providerId="AD" clId="Web-{F1365683-043F-4704-9F8E-497065EFCB6E}" dt="2021-12-01T21:07:33.610" v="2"/>
          <pc:sldLayoutMkLst>
            <pc:docMk/>
            <pc:sldMasterMk cId="1081467696" sldId="2147483714"/>
            <pc:sldLayoutMk cId="1150051130" sldId="2147483715"/>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3635979624" sldId="2147483716"/>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84078078" sldId="2147483717"/>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2848363466" sldId="2147483718"/>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3465217785" sldId="2147483719"/>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2449335528" sldId="2147483720"/>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3953452386" sldId="2147483721"/>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708407171" sldId="2147483722"/>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1892950331" sldId="2147483723"/>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1441343571" sldId="2147483724"/>
          </pc:sldLayoutMkLst>
        </pc:sldLayoutChg>
        <pc:sldLayoutChg chg="add replId">
          <pc:chgData name="Mukul Joshi" userId="S::mukul.joshi@edu.sait.ca::7608d3d0-d409-4939-beee-9bc3d234b562" providerId="AD" clId="Web-{F1365683-043F-4704-9F8E-497065EFCB6E}" dt="2021-12-01T21:07:33.610" v="2"/>
          <pc:sldLayoutMkLst>
            <pc:docMk/>
            <pc:sldMasterMk cId="1081467696" sldId="2147483714"/>
            <pc:sldLayoutMk cId="951354324" sldId="2147483725"/>
          </pc:sldLayoutMkLst>
        </pc:sldLayoutChg>
      </pc:sldMasterChg>
    </pc:docChg>
  </pc:docChgLst>
  <pc:docChgLst>
    <pc:chgData name="Mukul Joshi" userId="7608d3d0-d409-4939-beee-9bc3d234b562" providerId="ADAL" clId="{39CBB244-90C3-4E40-95D1-8F2C6BFD1747}"/>
    <pc:docChg chg="undo custSel addSld delSld modSld sldOrd">
      <pc:chgData name="Mukul Joshi" userId="7608d3d0-d409-4939-beee-9bc3d234b562" providerId="ADAL" clId="{39CBB244-90C3-4E40-95D1-8F2C6BFD1747}" dt="2021-12-02T20:23:53.492" v="4019" actId="26606"/>
      <pc:docMkLst>
        <pc:docMk/>
      </pc:docMkLst>
      <pc:sldChg chg="addSp modSp mod setBg">
        <pc:chgData name="Mukul Joshi" userId="7608d3d0-d409-4939-beee-9bc3d234b562" providerId="ADAL" clId="{39CBB244-90C3-4E40-95D1-8F2C6BFD1747}" dt="2021-12-02T20:23:53.492" v="4019" actId="26606"/>
        <pc:sldMkLst>
          <pc:docMk/>
          <pc:sldMk cId="3950072698" sldId="265"/>
        </pc:sldMkLst>
        <pc:spChg chg="mod">
          <ac:chgData name="Mukul Joshi" userId="7608d3d0-d409-4939-beee-9bc3d234b562" providerId="ADAL" clId="{39CBB244-90C3-4E40-95D1-8F2C6BFD1747}" dt="2021-12-02T20:23:53.492" v="4019" actId="26606"/>
          <ac:spMkLst>
            <pc:docMk/>
            <pc:sldMk cId="3950072698" sldId="265"/>
            <ac:spMk id="2" creationId="{A2011DA8-9DC9-465E-AB6A-29D5FC19C42E}"/>
          </ac:spMkLst>
        </pc:spChg>
        <pc:spChg chg="mod ord">
          <ac:chgData name="Mukul Joshi" userId="7608d3d0-d409-4939-beee-9bc3d234b562" providerId="ADAL" clId="{39CBB244-90C3-4E40-95D1-8F2C6BFD1747}" dt="2021-12-02T20:23:53.492" v="4019" actId="26606"/>
          <ac:spMkLst>
            <pc:docMk/>
            <pc:sldMk cId="3950072698" sldId="265"/>
            <ac:spMk id="3" creationId="{9634ED32-5716-4E58-91BE-7482AC8F66B9}"/>
          </ac:spMkLst>
        </pc:spChg>
        <pc:spChg chg="add mod">
          <ac:chgData name="Mukul Joshi" userId="7608d3d0-d409-4939-beee-9bc3d234b562" providerId="ADAL" clId="{39CBB244-90C3-4E40-95D1-8F2C6BFD1747}" dt="2021-12-02T20:23:53.492" v="4019" actId="26606"/>
          <ac:spMkLst>
            <pc:docMk/>
            <pc:sldMk cId="3950072698" sldId="265"/>
            <ac:spMk id="6" creationId="{420438EB-B692-4D7E-A71E-D74E292B91B0}"/>
          </ac:spMkLst>
        </pc:spChg>
        <pc:spChg chg="add mod">
          <ac:chgData name="Mukul Joshi" userId="7608d3d0-d409-4939-beee-9bc3d234b562" providerId="ADAL" clId="{39CBB244-90C3-4E40-95D1-8F2C6BFD1747}" dt="2021-12-02T20:23:53.492" v="4019" actId="26606"/>
          <ac:spMkLst>
            <pc:docMk/>
            <pc:sldMk cId="3950072698" sldId="265"/>
            <ac:spMk id="9" creationId="{7E3C3DBB-FAF6-42AB-B025-1B78F58A5F2A}"/>
          </ac:spMkLst>
        </pc:spChg>
        <pc:spChg chg="add mod">
          <ac:chgData name="Mukul Joshi" userId="7608d3d0-d409-4939-beee-9bc3d234b562" providerId="ADAL" clId="{39CBB244-90C3-4E40-95D1-8F2C6BFD1747}" dt="2021-12-02T20:23:53.492" v="4019" actId="26606"/>
          <ac:spMkLst>
            <pc:docMk/>
            <pc:sldMk cId="3950072698" sldId="265"/>
            <ac:spMk id="12" creationId="{0D9C35F9-7565-4908-A1F5-8D19FF3D10DB}"/>
          </ac:spMkLst>
        </pc:spChg>
        <pc:spChg chg="add">
          <ac:chgData name="Mukul Joshi" userId="7608d3d0-d409-4939-beee-9bc3d234b562" providerId="ADAL" clId="{39CBB244-90C3-4E40-95D1-8F2C6BFD1747}" dt="2021-12-02T20:23:53.492" v="4019" actId="26606"/>
          <ac:spMkLst>
            <pc:docMk/>
            <pc:sldMk cId="3950072698" sldId="265"/>
            <ac:spMk id="17" creationId="{3D5FBB81-B61B-416A-8F5D-A8DDF62530F1}"/>
          </ac:spMkLst>
        </pc:spChg>
        <pc:spChg chg="add">
          <ac:chgData name="Mukul Joshi" userId="7608d3d0-d409-4939-beee-9bc3d234b562" providerId="ADAL" clId="{39CBB244-90C3-4E40-95D1-8F2C6BFD1747}" dt="2021-12-02T20:23:53.492" v="4019" actId="26606"/>
          <ac:spMkLst>
            <pc:docMk/>
            <pc:sldMk cId="3950072698" sldId="265"/>
            <ac:spMk id="19" creationId="{59F79411-C7D8-478C-9413-52E857690B6A}"/>
          </ac:spMkLst>
        </pc:spChg>
        <pc:spChg chg="add">
          <ac:chgData name="Mukul Joshi" userId="7608d3d0-d409-4939-beee-9bc3d234b562" providerId="ADAL" clId="{39CBB244-90C3-4E40-95D1-8F2C6BFD1747}" dt="2021-12-02T20:23:53.492" v="4019" actId="26606"/>
          <ac:spMkLst>
            <pc:docMk/>
            <pc:sldMk cId="3950072698" sldId="265"/>
            <ac:spMk id="21" creationId="{46AA8137-008D-4F35-AE77-B226A30365CE}"/>
          </ac:spMkLst>
        </pc:spChg>
        <pc:spChg chg="add">
          <ac:chgData name="Mukul Joshi" userId="7608d3d0-d409-4939-beee-9bc3d234b562" providerId="ADAL" clId="{39CBB244-90C3-4E40-95D1-8F2C6BFD1747}" dt="2021-12-02T20:23:53.492" v="4019" actId="26606"/>
          <ac:spMkLst>
            <pc:docMk/>
            <pc:sldMk cId="3950072698" sldId="265"/>
            <ac:spMk id="23" creationId="{204C1530-34B9-4662-8952-65590E1BE6CF}"/>
          </ac:spMkLst>
        </pc:spChg>
        <pc:picChg chg="add mod">
          <ac:chgData name="Mukul Joshi" userId="7608d3d0-d409-4939-beee-9bc3d234b562" providerId="ADAL" clId="{39CBB244-90C3-4E40-95D1-8F2C6BFD1747}" dt="2021-12-02T20:23:53.492" v="4019" actId="26606"/>
          <ac:picMkLst>
            <pc:docMk/>
            <pc:sldMk cId="3950072698" sldId="265"/>
            <ac:picMk id="5" creationId="{39BFA772-397A-4113-8FAC-54A4399B4971}"/>
          </ac:picMkLst>
        </pc:picChg>
        <pc:picChg chg="add mod ord">
          <ac:chgData name="Mukul Joshi" userId="7608d3d0-d409-4939-beee-9bc3d234b562" providerId="ADAL" clId="{39CBB244-90C3-4E40-95D1-8F2C6BFD1747}" dt="2021-12-02T20:23:53.492" v="4019" actId="26606"/>
          <ac:picMkLst>
            <pc:docMk/>
            <pc:sldMk cId="3950072698" sldId="265"/>
            <ac:picMk id="8" creationId="{0F51D525-5087-4860-8471-C2E53D9D13E5}"/>
          </ac:picMkLst>
        </pc:picChg>
        <pc:picChg chg="add mod ord">
          <ac:chgData name="Mukul Joshi" userId="7608d3d0-d409-4939-beee-9bc3d234b562" providerId="ADAL" clId="{39CBB244-90C3-4E40-95D1-8F2C6BFD1747}" dt="2021-12-02T20:23:53.492" v="4019" actId="26606"/>
          <ac:picMkLst>
            <pc:docMk/>
            <pc:sldMk cId="3950072698" sldId="265"/>
            <ac:picMk id="11" creationId="{866298FF-2AE7-48E9-9B71-7B42CA33C43C}"/>
          </ac:picMkLst>
        </pc:picChg>
      </pc:sldChg>
      <pc:sldChg chg="addSp delSp modSp new mod setBg">
        <pc:chgData name="Mukul Joshi" userId="7608d3d0-d409-4939-beee-9bc3d234b562" providerId="ADAL" clId="{39CBB244-90C3-4E40-95D1-8F2C6BFD1747}" dt="2021-12-02T20:03:48.425" v="4001" actId="12"/>
        <pc:sldMkLst>
          <pc:docMk/>
          <pc:sldMk cId="4206034248" sldId="266"/>
        </pc:sldMkLst>
        <pc:spChg chg="mod">
          <ac:chgData name="Mukul Joshi" userId="7608d3d0-d409-4939-beee-9bc3d234b562" providerId="ADAL" clId="{39CBB244-90C3-4E40-95D1-8F2C6BFD1747}" dt="2021-12-02T20:03:44.700" v="3999" actId="26606"/>
          <ac:spMkLst>
            <pc:docMk/>
            <pc:sldMk cId="4206034248" sldId="266"/>
            <ac:spMk id="2" creationId="{D54EBAB6-997C-45B1-91FA-C02F83DF7ADF}"/>
          </ac:spMkLst>
        </pc:spChg>
        <pc:spChg chg="mod ord">
          <ac:chgData name="Mukul Joshi" userId="7608d3d0-d409-4939-beee-9bc3d234b562" providerId="ADAL" clId="{39CBB244-90C3-4E40-95D1-8F2C6BFD1747}" dt="2021-12-02T20:03:48.425" v="4001" actId="12"/>
          <ac:spMkLst>
            <pc:docMk/>
            <pc:sldMk cId="4206034248" sldId="266"/>
            <ac:spMk id="3" creationId="{A622CC52-9A13-497D-8A1F-DB817E5AB0C2}"/>
          </ac:spMkLst>
        </pc:spChg>
        <pc:spChg chg="add del">
          <ac:chgData name="Mukul Joshi" userId="7608d3d0-d409-4939-beee-9bc3d234b562" providerId="ADAL" clId="{39CBB244-90C3-4E40-95D1-8F2C6BFD1747}" dt="2021-12-02T20:03:30.563" v="3990" actId="26606"/>
          <ac:spMkLst>
            <pc:docMk/>
            <pc:sldMk cId="4206034248" sldId="266"/>
            <ac:spMk id="12" creationId="{954AB742-44A6-4CDD-B54A-818846AF8FF8}"/>
          </ac:spMkLst>
        </pc:spChg>
        <pc:spChg chg="add del">
          <ac:chgData name="Mukul Joshi" userId="7608d3d0-d409-4939-beee-9bc3d234b562" providerId="ADAL" clId="{39CBB244-90C3-4E40-95D1-8F2C6BFD1747}" dt="2021-12-02T20:03:30.563" v="3990" actId="26606"/>
          <ac:spMkLst>
            <pc:docMk/>
            <pc:sldMk cId="4206034248" sldId="266"/>
            <ac:spMk id="14" creationId="{F81730B4-0490-4139-BC05-736CF5AEA14B}"/>
          </ac:spMkLst>
        </pc:spChg>
        <pc:spChg chg="add del">
          <ac:chgData name="Mukul Joshi" userId="7608d3d0-d409-4939-beee-9bc3d234b562" providerId="ADAL" clId="{39CBB244-90C3-4E40-95D1-8F2C6BFD1747}" dt="2021-12-02T20:03:30.563" v="3990" actId="26606"/>
          <ac:spMkLst>
            <pc:docMk/>
            <pc:sldMk cId="4206034248" sldId="266"/>
            <ac:spMk id="16" creationId="{760238CA-FF59-4971-BD4D-DC935326901E}"/>
          </ac:spMkLst>
        </pc:spChg>
        <pc:spChg chg="add del">
          <ac:chgData name="Mukul Joshi" userId="7608d3d0-d409-4939-beee-9bc3d234b562" providerId="ADAL" clId="{39CBB244-90C3-4E40-95D1-8F2C6BFD1747}" dt="2021-12-02T20:03:30.563" v="3990" actId="26606"/>
          <ac:spMkLst>
            <pc:docMk/>
            <pc:sldMk cId="4206034248" sldId="266"/>
            <ac:spMk id="18" creationId="{7CD146BF-5056-4999-960C-070E636E7C26}"/>
          </ac:spMkLst>
        </pc:spChg>
        <pc:spChg chg="add del">
          <ac:chgData name="Mukul Joshi" userId="7608d3d0-d409-4939-beee-9bc3d234b562" providerId="ADAL" clId="{39CBB244-90C3-4E40-95D1-8F2C6BFD1747}" dt="2021-12-02T20:03:44.707" v="4000" actId="26606"/>
          <ac:spMkLst>
            <pc:docMk/>
            <pc:sldMk cId="4206034248" sldId="266"/>
            <ac:spMk id="23" creationId="{8181FC64-B306-4821-98E2-780662EFC486}"/>
          </ac:spMkLst>
        </pc:spChg>
        <pc:spChg chg="add del">
          <ac:chgData name="Mukul Joshi" userId="7608d3d0-d409-4939-beee-9bc3d234b562" providerId="ADAL" clId="{39CBB244-90C3-4E40-95D1-8F2C6BFD1747}" dt="2021-12-02T20:03:44.707" v="4000" actId="26606"/>
          <ac:spMkLst>
            <pc:docMk/>
            <pc:sldMk cId="4206034248" sldId="266"/>
            <ac:spMk id="25" creationId="{5871FC61-DD4E-47D4-81FD-8A7E7D12B371}"/>
          </ac:spMkLst>
        </pc:spChg>
        <pc:spChg chg="add del">
          <ac:chgData name="Mukul Joshi" userId="7608d3d0-d409-4939-beee-9bc3d234b562" providerId="ADAL" clId="{39CBB244-90C3-4E40-95D1-8F2C6BFD1747}" dt="2021-12-02T20:03:44.707" v="4000" actId="26606"/>
          <ac:spMkLst>
            <pc:docMk/>
            <pc:sldMk cId="4206034248" sldId="266"/>
            <ac:spMk id="27" creationId="{8B598134-D292-43E6-9C55-117198046913}"/>
          </ac:spMkLst>
        </pc:spChg>
        <pc:spChg chg="add del">
          <ac:chgData name="Mukul Joshi" userId="7608d3d0-d409-4939-beee-9bc3d234b562" providerId="ADAL" clId="{39CBB244-90C3-4E40-95D1-8F2C6BFD1747}" dt="2021-12-02T20:03:44.707" v="4000" actId="26606"/>
          <ac:spMkLst>
            <pc:docMk/>
            <pc:sldMk cId="4206034248" sldId="266"/>
            <ac:spMk id="29" creationId="{829A1E2C-5AC8-40FC-99E9-832069D39792}"/>
          </ac:spMkLst>
        </pc:spChg>
        <pc:spChg chg="add del">
          <ac:chgData name="Mukul Joshi" userId="7608d3d0-d409-4939-beee-9bc3d234b562" providerId="ADAL" clId="{39CBB244-90C3-4E40-95D1-8F2C6BFD1747}" dt="2021-12-02T20:03:43.872" v="3997" actId="26606"/>
          <ac:spMkLst>
            <pc:docMk/>
            <pc:sldMk cId="4206034248" sldId="266"/>
            <ac:spMk id="34" creationId="{8181FC64-B306-4821-98E2-780662EFC486}"/>
          </ac:spMkLst>
        </pc:spChg>
        <pc:spChg chg="add del">
          <ac:chgData name="Mukul Joshi" userId="7608d3d0-d409-4939-beee-9bc3d234b562" providerId="ADAL" clId="{39CBB244-90C3-4E40-95D1-8F2C6BFD1747}" dt="2021-12-02T20:03:43.872" v="3997" actId="26606"/>
          <ac:spMkLst>
            <pc:docMk/>
            <pc:sldMk cId="4206034248" sldId="266"/>
            <ac:spMk id="36" creationId="{5871FC61-DD4E-47D4-81FD-8A7E7D12B371}"/>
          </ac:spMkLst>
        </pc:spChg>
        <pc:spChg chg="add del">
          <ac:chgData name="Mukul Joshi" userId="7608d3d0-d409-4939-beee-9bc3d234b562" providerId="ADAL" clId="{39CBB244-90C3-4E40-95D1-8F2C6BFD1747}" dt="2021-12-02T20:03:43.872" v="3997" actId="26606"/>
          <ac:spMkLst>
            <pc:docMk/>
            <pc:sldMk cId="4206034248" sldId="266"/>
            <ac:spMk id="38" creationId="{8B598134-D292-43E6-9C55-117198046913}"/>
          </ac:spMkLst>
        </pc:spChg>
        <pc:spChg chg="add del">
          <ac:chgData name="Mukul Joshi" userId="7608d3d0-d409-4939-beee-9bc3d234b562" providerId="ADAL" clId="{39CBB244-90C3-4E40-95D1-8F2C6BFD1747}" dt="2021-12-02T20:03:43.872" v="3997" actId="26606"/>
          <ac:spMkLst>
            <pc:docMk/>
            <pc:sldMk cId="4206034248" sldId="266"/>
            <ac:spMk id="40" creationId="{829A1E2C-5AC8-40FC-99E9-832069D39792}"/>
          </ac:spMkLst>
        </pc:spChg>
        <pc:spChg chg="add del">
          <ac:chgData name="Mukul Joshi" userId="7608d3d0-d409-4939-beee-9bc3d234b562" providerId="ADAL" clId="{39CBB244-90C3-4E40-95D1-8F2C6BFD1747}" dt="2021-12-02T20:03:44.700" v="3999" actId="26606"/>
          <ac:spMkLst>
            <pc:docMk/>
            <pc:sldMk cId="4206034248" sldId="266"/>
            <ac:spMk id="42" creationId="{519666C0-D5A3-44A4-B225-389ABCB925D0}"/>
          </ac:spMkLst>
        </pc:spChg>
        <pc:spChg chg="add del">
          <ac:chgData name="Mukul Joshi" userId="7608d3d0-d409-4939-beee-9bc3d234b562" providerId="ADAL" clId="{39CBB244-90C3-4E40-95D1-8F2C6BFD1747}" dt="2021-12-02T20:03:44.700" v="3999" actId="26606"/>
          <ac:spMkLst>
            <pc:docMk/>
            <pc:sldMk cId="4206034248" sldId="266"/>
            <ac:spMk id="43" creationId="{DA9B8B07-8F81-49AC-8835-B96E502AE602}"/>
          </ac:spMkLst>
        </pc:spChg>
        <pc:spChg chg="add del">
          <ac:chgData name="Mukul Joshi" userId="7608d3d0-d409-4939-beee-9bc3d234b562" providerId="ADAL" clId="{39CBB244-90C3-4E40-95D1-8F2C6BFD1747}" dt="2021-12-02T20:03:44.700" v="3999" actId="26606"/>
          <ac:spMkLst>
            <pc:docMk/>
            <pc:sldMk cId="4206034248" sldId="266"/>
            <ac:spMk id="44" creationId="{415E655C-898A-48D1-A2C9-53B3FCA9A690}"/>
          </ac:spMkLst>
        </pc:spChg>
        <pc:spChg chg="add del">
          <ac:chgData name="Mukul Joshi" userId="7608d3d0-d409-4939-beee-9bc3d234b562" providerId="ADAL" clId="{39CBB244-90C3-4E40-95D1-8F2C6BFD1747}" dt="2021-12-02T20:03:44.700" v="3999" actId="26606"/>
          <ac:spMkLst>
            <pc:docMk/>
            <pc:sldMk cId="4206034248" sldId="266"/>
            <ac:spMk id="45" creationId="{FFCE32A8-9023-4233-8069-BD496439E44F}"/>
          </ac:spMkLst>
        </pc:spChg>
        <pc:spChg chg="add del">
          <ac:chgData name="Mukul Joshi" userId="7608d3d0-d409-4939-beee-9bc3d234b562" providerId="ADAL" clId="{39CBB244-90C3-4E40-95D1-8F2C6BFD1747}" dt="2021-12-02T20:03:44.700" v="3999" actId="26606"/>
          <ac:spMkLst>
            <pc:docMk/>
            <pc:sldMk cId="4206034248" sldId="266"/>
            <ac:spMk id="46" creationId="{A0F97ED8-8309-4F86-B4AF-B4CE4380A350}"/>
          </ac:spMkLst>
        </pc:spChg>
        <pc:spChg chg="add del">
          <ac:chgData name="Mukul Joshi" userId="7608d3d0-d409-4939-beee-9bc3d234b562" providerId="ADAL" clId="{39CBB244-90C3-4E40-95D1-8F2C6BFD1747}" dt="2021-12-02T20:03:44.700" v="3999" actId="26606"/>
          <ac:spMkLst>
            <pc:docMk/>
            <pc:sldMk cId="4206034248" sldId="266"/>
            <ac:spMk id="47" creationId="{79579F2F-A4FB-4FC7-879A-E4EAAD7C8249}"/>
          </ac:spMkLst>
        </pc:spChg>
        <pc:spChg chg="add">
          <ac:chgData name="Mukul Joshi" userId="7608d3d0-d409-4939-beee-9bc3d234b562" providerId="ADAL" clId="{39CBB244-90C3-4E40-95D1-8F2C6BFD1747}" dt="2021-12-02T20:03:44.707" v="4000" actId="26606"/>
          <ac:spMkLst>
            <pc:docMk/>
            <pc:sldMk cId="4206034248" sldId="266"/>
            <ac:spMk id="49" creationId="{8181FC64-B306-4821-98E2-780662EFC486}"/>
          </ac:spMkLst>
        </pc:spChg>
        <pc:spChg chg="add">
          <ac:chgData name="Mukul Joshi" userId="7608d3d0-d409-4939-beee-9bc3d234b562" providerId="ADAL" clId="{39CBB244-90C3-4E40-95D1-8F2C6BFD1747}" dt="2021-12-02T20:03:44.707" v="4000" actId="26606"/>
          <ac:spMkLst>
            <pc:docMk/>
            <pc:sldMk cId="4206034248" sldId="266"/>
            <ac:spMk id="50" creationId="{5871FC61-DD4E-47D4-81FD-8A7E7D12B371}"/>
          </ac:spMkLst>
        </pc:spChg>
        <pc:spChg chg="add">
          <ac:chgData name="Mukul Joshi" userId="7608d3d0-d409-4939-beee-9bc3d234b562" providerId="ADAL" clId="{39CBB244-90C3-4E40-95D1-8F2C6BFD1747}" dt="2021-12-02T20:03:44.707" v="4000" actId="26606"/>
          <ac:spMkLst>
            <pc:docMk/>
            <pc:sldMk cId="4206034248" sldId="266"/>
            <ac:spMk id="51" creationId="{8B598134-D292-43E6-9C55-117198046913}"/>
          </ac:spMkLst>
        </pc:spChg>
        <pc:spChg chg="add">
          <ac:chgData name="Mukul Joshi" userId="7608d3d0-d409-4939-beee-9bc3d234b562" providerId="ADAL" clId="{39CBB244-90C3-4E40-95D1-8F2C6BFD1747}" dt="2021-12-02T20:03:44.707" v="4000" actId="26606"/>
          <ac:spMkLst>
            <pc:docMk/>
            <pc:sldMk cId="4206034248" sldId="266"/>
            <ac:spMk id="52" creationId="{829A1E2C-5AC8-40FC-99E9-832069D39792}"/>
          </ac:spMkLst>
        </pc:spChg>
        <pc:picChg chg="add mod ord">
          <ac:chgData name="Mukul Joshi" userId="7608d3d0-d409-4939-beee-9bc3d234b562" providerId="ADAL" clId="{39CBB244-90C3-4E40-95D1-8F2C6BFD1747}" dt="2021-12-02T20:03:44.700" v="3999" actId="26606"/>
          <ac:picMkLst>
            <pc:docMk/>
            <pc:sldMk cId="4206034248" sldId="266"/>
            <ac:picMk id="5" creationId="{17C27870-6610-42CB-81B4-75CCA6084F11}"/>
          </ac:picMkLst>
        </pc:picChg>
        <pc:picChg chg="add mod">
          <ac:chgData name="Mukul Joshi" userId="7608d3d0-d409-4939-beee-9bc3d234b562" providerId="ADAL" clId="{39CBB244-90C3-4E40-95D1-8F2C6BFD1747}" dt="2021-12-02T20:03:44.700" v="3999" actId="26606"/>
          <ac:picMkLst>
            <pc:docMk/>
            <pc:sldMk cId="4206034248" sldId="266"/>
            <ac:picMk id="7" creationId="{44A75C51-E522-46EE-8B2D-0A07B6E009CE}"/>
          </ac:picMkLst>
        </pc:picChg>
      </pc:sldChg>
      <pc:sldChg chg="addSp modSp new mod setBg">
        <pc:chgData name="Mukul Joshi" userId="7608d3d0-d409-4939-beee-9bc3d234b562" providerId="ADAL" clId="{39CBB244-90C3-4E40-95D1-8F2C6BFD1747}" dt="2021-12-02T19:48:08.490" v="2497" actId="27636"/>
        <pc:sldMkLst>
          <pc:docMk/>
          <pc:sldMk cId="2941282903" sldId="267"/>
        </pc:sldMkLst>
        <pc:spChg chg="mod">
          <ac:chgData name="Mukul Joshi" userId="7608d3d0-d409-4939-beee-9bc3d234b562" providerId="ADAL" clId="{39CBB244-90C3-4E40-95D1-8F2C6BFD1747}" dt="2021-12-02T19:47:12.214" v="2481" actId="26606"/>
          <ac:spMkLst>
            <pc:docMk/>
            <pc:sldMk cId="2941282903" sldId="267"/>
            <ac:spMk id="2" creationId="{CB24C92E-84CD-4BB3-A65B-DA9D90AF28C2}"/>
          </ac:spMkLst>
        </pc:spChg>
        <pc:spChg chg="mod">
          <ac:chgData name="Mukul Joshi" userId="7608d3d0-d409-4939-beee-9bc3d234b562" providerId="ADAL" clId="{39CBB244-90C3-4E40-95D1-8F2C6BFD1747}" dt="2021-12-02T19:48:08.490" v="2497" actId="27636"/>
          <ac:spMkLst>
            <pc:docMk/>
            <pc:sldMk cId="2941282903" sldId="267"/>
            <ac:spMk id="3" creationId="{535DBD1F-FAC1-4789-8E41-7548A8649186}"/>
          </ac:spMkLst>
        </pc:spChg>
        <pc:spChg chg="add mod">
          <ac:chgData name="Mukul Joshi" userId="7608d3d0-d409-4939-beee-9bc3d234b562" providerId="ADAL" clId="{39CBB244-90C3-4E40-95D1-8F2C6BFD1747}" dt="2021-12-02T19:47:12.214" v="2481" actId="26606"/>
          <ac:spMkLst>
            <pc:docMk/>
            <pc:sldMk cId="2941282903" sldId="267"/>
            <ac:spMk id="6" creationId="{B4248948-DA44-40B4-91E1-499330ED6A75}"/>
          </ac:spMkLst>
        </pc:spChg>
        <pc:spChg chg="add mod">
          <ac:chgData name="Mukul Joshi" userId="7608d3d0-d409-4939-beee-9bc3d234b562" providerId="ADAL" clId="{39CBB244-90C3-4E40-95D1-8F2C6BFD1747}" dt="2021-12-02T19:47:12.214" v="2481" actId="26606"/>
          <ac:spMkLst>
            <pc:docMk/>
            <pc:sldMk cId="2941282903" sldId="267"/>
            <ac:spMk id="9" creationId="{8DA0301F-0E81-4983-BE63-7471052E8663}"/>
          </ac:spMkLst>
        </pc:spChg>
        <pc:spChg chg="add">
          <ac:chgData name="Mukul Joshi" userId="7608d3d0-d409-4939-beee-9bc3d234b562" providerId="ADAL" clId="{39CBB244-90C3-4E40-95D1-8F2C6BFD1747}" dt="2021-12-02T19:47:12.214" v="2481" actId="26606"/>
          <ac:spMkLst>
            <pc:docMk/>
            <pc:sldMk cId="2941282903" sldId="267"/>
            <ac:spMk id="14" creationId="{3D5FBB81-B61B-416A-8F5D-A8DDF62530F1}"/>
          </ac:spMkLst>
        </pc:spChg>
        <pc:spChg chg="add">
          <ac:chgData name="Mukul Joshi" userId="7608d3d0-d409-4939-beee-9bc3d234b562" providerId="ADAL" clId="{39CBB244-90C3-4E40-95D1-8F2C6BFD1747}" dt="2021-12-02T19:47:12.214" v="2481" actId="26606"/>
          <ac:spMkLst>
            <pc:docMk/>
            <pc:sldMk cId="2941282903" sldId="267"/>
            <ac:spMk id="16" creationId="{40C0D7D4-D83D-4C58-87D1-955F0A9173D7}"/>
          </ac:spMkLst>
        </pc:spChg>
        <pc:spChg chg="add">
          <ac:chgData name="Mukul Joshi" userId="7608d3d0-d409-4939-beee-9bc3d234b562" providerId="ADAL" clId="{39CBB244-90C3-4E40-95D1-8F2C6BFD1747}" dt="2021-12-02T19:47:12.214" v="2481" actId="26606"/>
          <ac:spMkLst>
            <pc:docMk/>
            <pc:sldMk cId="2941282903" sldId="267"/>
            <ac:spMk id="18" creationId="{7AB12D93-FFA0-48A7-9E87-21388D4B5F66}"/>
          </ac:spMkLst>
        </pc:spChg>
        <pc:spChg chg="add">
          <ac:chgData name="Mukul Joshi" userId="7608d3d0-d409-4939-beee-9bc3d234b562" providerId="ADAL" clId="{39CBB244-90C3-4E40-95D1-8F2C6BFD1747}" dt="2021-12-02T19:47:12.214" v="2481" actId="26606"/>
          <ac:spMkLst>
            <pc:docMk/>
            <pc:sldMk cId="2941282903" sldId="267"/>
            <ac:spMk id="20" creationId="{15F9A324-404E-4C5D-AFF0-C5D0D84182B0}"/>
          </ac:spMkLst>
        </pc:spChg>
        <pc:picChg chg="add mod ord">
          <ac:chgData name="Mukul Joshi" userId="7608d3d0-d409-4939-beee-9bc3d234b562" providerId="ADAL" clId="{39CBB244-90C3-4E40-95D1-8F2C6BFD1747}" dt="2021-12-02T19:47:12.214" v="2481" actId="26606"/>
          <ac:picMkLst>
            <pc:docMk/>
            <pc:sldMk cId="2941282903" sldId="267"/>
            <ac:picMk id="5" creationId="{8F1F7E3A-610E-4836-A6D4-9BAFE41CE4D4}"/>
          </ac:picMkLst>
        </pc:picChg>
        <pc:picChg chg="add mod ord">
          <ac:chgData name="Mukul Joshi" userId="7608d3d0-d409-4939-beee-9bc3d234b562" providerId="ADAL" clId="{39CBB244-90C3-4E40-95D1-8F2C6BFD1747}" dt="2021-12-02T19:47:12.214" v="2481" actId="26606"/>
          <ac:picMkLst>
            <pc:docMk/>
            <pc:sldMk cId="2941282903" sldId="267"/>
            <ac:picMk id="8" creationId="{112901EE-4EC2-4838-B14E-56E1D3D73EA4}"/>
          </ac:picMkLst>
        </pc:picChg>
      </pc:sldChg>
      <pc:sldChg chg="addSp delSp modSp new mod ord setBg">
        <pc:chgData name="Mukul Joshi" userId="7608d3d0-d409-4939-beee-9bc3d234b562" providerId="ADAL" clId="{39CBB244-90C3-4E40-95D1-8F2C6BFD1747}" dt="2021-12-02T19:57:24.872" v="3277"/>
        <pc:sldMkLst>
          <pc:docMk/>
          <pc:sldMk cId="2276383773" sldId="268"/>
        </pc:sldMkLst>
        <pc:spChg chg="mod">
          <ac:chgData name="Mukul Joshi" userId="7608d3d0-d409-4939-beee-9bc3d234b562" providerId="ADAL" clId="{39CBB244-90C3-4E40-95D1-8F2C6BFD1747}" dt="2021-12-02T19:55:38.445" v="3253" actId="26606"/>
          <ac:spMkLst>
            <pc:docMk/>
            <pc:sldMk cId="2276383773" sldId="268"/>
            <ac:spMk id="2" creationId="{5320A78C-E3B6-4528-99A2-256BBB3538C9}"/>
          </ac:spMkLst>
        </pc:spChg>
        <pc:spChg chg="mod ord">
          <ac:chgData name="Mukul Joshi" userId="7608d3d0-d409-4939-beee-9bc3d234b562" providerId="ADAL" clId="{39CBB244-90C3-4E40-95D1-8F2C6BFD1747}" dt="2021-12-02T19:56:02.133" v="3263" actId="20577"/>
          <ac:spMkLst>
            <pc:docMk/>
            <pc:sldMk cId="2276383773" sldId="268"/>
            <ac:spMk id="3" creationId="{A07ACCBA-4F2B-4ACF-B4CB-03A15AB83021}"/>
          </ac:spMkLst>
        </pc:spChg>
        <pc:spChg chg="add mod ord">
          <ac:chgData name="Mukul Joshi" userId="7608d3d0-d409-4939-beee-9bc3d234b562" providerId="ADAL" clId="{39CBB244-90C3-4E40-95D1-8F2C6BFD1747}" dt="2021-12-02T19:55:26.112" v="3252" actId="26606"/>
          <ac:spMkLst>
            <pc:docMk/>
            <pc:sldMk cId="2276383773" sldId="268"/>
            <ac:spMk id="6" creationId="{0371BE83-3A3D-4AAC-B73C-702886C94E4D}"/>
          </ac:spMkLst>
        </pc:spChg>
        <pc:spChg chg="add mod">
          <ac:chgData name="Mukul Joshi" userId="7608d3d0-d409-4939-beee-9bc3d234b562" providerId="ADAL" clId="{39CBB244-90C3-4E40-95D1-8F2C6BFD1747}" dt="2021-12-02T19:55:26.112" v="3252" actId="26606"/>
          <ac:spMkLst>
            <pc:docMk/>
            <pc:sldMk cId="2276383773" sldId="268"/>
            <ac:spMk id="9" creationId="{5FF28552-D023-4E1A-80E3-60E496847E20}"/>
          </ac:spMkLst>
        </pc:spChg>
        <pc:spChg chg="add del">
          <ac:chgData name="Mukul Joshi" userId="7608d3d0-d409-4939-beee-9bc3d234b562" providerId="ADAL" clId="{39CBB244-90C3-4E40-95D1-8F2C6BFD1747}" dt="2021-12-02T19:55:16.005" v="3247" actId="26606"/>
          <ac:spMkLst>
            <pc:docMk/>
            <pc:sldMk cId="2276383773" sldId="268"/>
            <ac:spMk id="14" creationId="{F0682E21-79C4-4529-9275-51F318B9A033}"/>
          </ac:spMkLst>
        </pc:spChg>
        <pc:spChg chg="add del">
          <ac:chgData name="Mukul Joshi" userId="7608d3d0-d409-4939-beee-9bc3d234b562" providerId="ADAL" clId="{39CBB244-90C3-4E40-95D1-8F2C6BFD1747}" dt="2021-12-02T19:55:16.005" v="3247" actId="26606"/>
          <ac:spMkLst>
            <pc:docMk/>
            <pc:sldMk cId="2276383773" sldId="268"/>
            <ac:spMk id="16" creationId="{59F79411-C7D8-478C-9413-52E857690B6A}"/>
          </ac:spMkLst>
        </pc:spChg>
        <pc:spChg chg="add del">
          <ac:chgData name="Mukul Joshi" userId="7608d3d0-d409-4939-beee-9bc3d234b562" providerId="ADAL" clId="{39CBB244-90C3-4E40-95D1-8F2C6BFD1747}" dt="2021-12-02T19:55:16.005" v="3247" actId="26606"/>
          <ac:spMkLst>
            <pc:docMk/>
            <pc:sldMk cId="2276383773" sldId="268"/>
            <ac:spMk id="18" creationId="{46AA8137-008D-4F35-AE77-B226A30365CE}"/>
          </ac:spMkLst>
        </pc:spChg>
        <pc:spChg chg="add del">
          <ac:chgData name="Mukul Joshi" userId="7608d3d0-d409-4939-beee-9bc3d234b562" providerId="ADAL" clId="{39CBB244-90C3-4E40-95D1-8F2C6BFD1747}" dt="2021-12-02T19:55:16.005" v="3247" actId="26606"/>
          <ac:spMkLst>
            <pc:docMk/>
            <pc:sldMk cId="2276383773" sldId="268"/>
            <ac:spMk id="20" creationId="{204C1530-34B9-4662-8952-65590E1BE6CF}"/>
          </ac:spMkLst>
        </pc:spChg>
        <pc:spChg chg="add del">
          <ac:chgData name="Mukul Joshi" userId="7608d3d0-d409-4939-beee-9bc3d234b562" providerId="ADAL" clId="{39CBB244-90C3-4E40-95D1-8F2C6BFD1747}" dt="2021-12-02T19:55:19.342" v="3249" actId="26606"/>
          <ac:spMkLst>
            <pc:docMk/>
            <pc:sldMk cId="2276383773" sldId="268"/>
            <ac:spMk id="22" creationId="{954AB742-44A6-4CDD-B54A-818846AF8FF8}"/>
          </ac:spMkLst>
        </pc:spChg>
        <pc:spChg chg="add del">
          <ac:chgData name="Mukul Joshi" userId="7608d3d0-d409-4939-beee-9bc3d234b562" providerId="ADAL" clId="{39CBB244-90C3-4E40-95D1-8F2C6BFD1747}" dt="2021-12-02T19:55:19.342" v="3249" actId="26606"/>
          <ac:spMkLst>
            <pc:docMk/>
            <pc:sldMk cId="2276383773" sldId="268"/>
            <ac:spMk id="23" creationId="{F81730B4-0490-4139-BC05-736CF5AEA14B}"/>
          </ac:spMkLst>
        </pc:spChg>
        <pc:spChg chg="add del">
          <ac:chgData name="Mukul Joshi" userId="7608d3d0-d409-4939-beee-9bc3d234b562" providerId="ADAL" clId="{39CBB244-90C3-4E40-95D1-8F2C6BFD1747}" dt="2021-12-02T19:55:19.342" v="3249" actId="26606"/>
          <ac:spMkLst>
            <pc:docMk/>
            <pc:sldMk cId="2276383773" sldId="268"/>
            <ac:spMk id="24" creationId="{760238CA-FF59-4971-BD4D-DC935326901E}"/>
          </ac:spMkLst>
        </pc:spChg>
        <pc:spChg chg="add del">
          <ac:chgData name="Mukul Joshi" userId="7608d3d0-d409-4939-beee-9bc3d234b562" providerId="ADAL" clId="{39CBB244-90C3-4E40-95D1-8F2C6BFD1747}" dt="2021-12-02T19:55:19.342" v="3249" actId="26606"/>
          <ac:spMkLst>
            <pc:docMk/>
            <pc:sldMk cId="2276383773" sldId="268"/>
            <ac:spMk id="25" creationId="{7CD146BF-5056-4999-960C-070E636E7C26}"/>
          </ac:spMkLst>
        </pc:spChg>
        <pc:spChg chg="add del">
          <ac:chgData name="Mukul Joshi" userId="7608d3d0-d409-4939-beee-9bc3d234b562" providerId="ADAL" clId="{39CBB244-90C3-4E40-95D1-8F2C6BFD1747}" dt="2021-12-02T19:55:26.101" v="3251" actId="26606"/>
          <ac:spMkLst>
            <pc:docMk/>
            <pc:sldMk cId="2276383773" sldId="268"/>
            <ac:spMk id="27" creationId="{3D5FBB81-B61B-416A-8F5D-A8DDF62530F1}"/>
          </ac:spMkLst>
        </pc:spChg>
        <pc:spChg chg="add del">
          <ac:chgData name="Mukul Joshi" userId="7608d3d0-d409-4939-beee-9bc3d234b562" providerId="ADAL" clId="{39CBB244-90C3-4E40-95D1-8F2C6BFD1747}" dt="2021-12-02T19:55:26.101" v="3251" actId="26606"/>
          <ac:spMkLst>
            <pc:docMk/>
            <pc:sldMk cId="2276383773" sldId="268"/>
            <ac:spMk id="28" creationId="{40C0D7D4-D83D-4C58-87D1-955F0A9173D7}"/>
          </ac:spMkLst>
        </pc:spChg>
        <pc:spChg chg="add del">
          <ac:chgData name="Mukul Joshi" userId="7608d3d0-d409-4939-beee-9bc3d234b562" providerId="ADAL" clId="{39CBB244-90C3-4E40-95D1-8F2C6BFD1747}" dt="2021-12-02T19:55:26.101" v="3251" actId="26606"/>
          <ac:spMkLst>
            <pc:docMk/>
            <pc:sldMk cId="2276383773" sldId="268"/>
            <ac:spMk id="29" creationId="{15F9A324-404E-4C5D-AFF0-C5D0D84182B0}"/>
          </ac:spMkLst>
        </pc:spChg>
        <pc:spChg chg="add del">
          <ac:chgData name="Mukul Joshi" userId="7608d3d0-d409-4939-beee-9bc3d234b562" providerId="ADAL" clId="{39CBB244-90C3-4E40-95D1-8F2C6BFD1747}" dt="2021-12-02T19:55:26.101" v="3251" actId="26606"/>
          <ac:spMkLst>
            <pc:docMk/>
            <pc:sldMk cId="2276383773" sldId="268"/>
            <ac:spMk id="30" creationId="{AC4CE3C4-3600-4353-9FE1-B32D06BEF02B}"/>
          </ac:spMkLst>
        </pc:spChg>
        <pc:spChg chg="add del">
          <ac:chgData name="Mukul Joshi" userId="7608d3d0-d409-4939-beee-9bc3d234b562" providerId="ADAL" clId="{39CBB244-90C3-4E40-95D1-8F2C6BFD1747}" dt="2021-12-02T19:55:38.445" v="3253" actId="26606"/>
          <ac:spMkLst>
            <pc:docMk/>
            <pc:sldMk cId="2276383773" sldId="268"/>
            <ac:spMk id="32" creationId="{8181FC64-B306-4821-98E2-780662EFC486}"/>
          </ac:spMkLst>
        </pc:spChg>
        <pc:spChg chg="add del">
          <ac:chgData name="Mukul Joshi" userId="7608d3d0-d409-4939-beee-9bc3d234b562" providerId="ADAL" clId="{39CBB244-90C3-4E40-95D1-8F2C6BFD1747}" dt="2021-12-02T19:55:38.445" v="3253" actId="26606"/>
          <ac:spMkLst>
            <pc:docMk/>
            <pc:sldMk cId="2276383773" sldId="268"/>
            <ac:spMk id="33" creationId="{5871FC61-DD4E-47D4-81FD-8A7E7D12B371}"/>
          </ac:spMkLst>
        </pc:spChg>
        <pc:spChg chg="add del">
          <ac:chgData name="Mukul Joshi" userId="7608d3d0-d409-4939-beee-9bc3d234b562" providerId="ADAL" clId="{39CBB244-90C3-4E40-95D1-8F2C6BFD1747}" dt="2021-12-02T19:55:38.445" v="3253" actId="26606"/>
          <ac:spMkLst>
            <pc:docMk/>
            <pc:sldMk cId="2276383773" sldId="268"/>
            <ac:spMk id="34" creationId="{8B598134-D292-43E6-9C55-117198046913}"/>
          </ac:spMkLst>
        </pc:spChg>
        <pc:spChg chg="add del">
          <ac:chgData name="Mukul Joshi" userId="7608d3d0-d409-4939-beee-9bc3d234b562" providerId="ADAL" clId="{39CBB244-90C3-4E40-95D1-8F2C6BFD1747}" dt="2021-12-02T19:55:38.445" v="3253" actId="26606"/>
          <ac:spMkLst>
            <pc:docMk/>
            <pc:sldMk cId="2276383773" sldId="268"/>
            <ac:spMk id="35" creationId="{829A1E2C-5AC8-40FC-99E9-832069D39792}"/>
          </ac:spMkLst>
        </pc:spChg>
        <pc:spChg chg="add">
          <ac:chgData name="Mukul Joshi" userId="7608d3d0-d409-4939-beee-9bc3d234b562" providerId="ADAL" clId="{39CBB244-90C3-4E40-95D1-8F2C6BFD1747}" dt="2021-12-02T19:55:38.445" v="3253" actId="26606"/>
          <ac:spMkLst>
            <pc:docMk/>
            <pc:sldMk cId="2276383773" sldId="268"/>
            <ac:spMk id="40" creationId="{3D5FBB81-B61B-416A-8F5D-A8DDF62530F1}"/>
          </ac:spMkLst>
        </pc:spChg>
        <pc:spChg chg="add">
          <ac:chgData name="Mukul Joshi" userId="7608d3d0-d409-4939-beee-9bc3d234b562" providerId="ADAL" clId="{39CBB244-90C3-4E40-95D1-8F2C6BFD1747}" dt="2021-12-02T19:55:38.445" v="3253" actId="26606"/>
          <ac:spMkLst>
            <pc:docMk/>
            <pc:sldMk cId="2276383773" sldId="268"/>
            <ac:spMk id="42" creationId="{40C0D7D4-D83D-4C58-87D1-955F0A9173D7}"/>
          </ac:spMkLst>
        </pc:spChg>
        <pc:spChg chg="add">
          <ac:chgData name="Mukul Joshi" userId="7608d3d0-d409-4939-beee-9bc3d234b562" providerId="ADAL" clId="{39CBB244-90C3-4E40-95D1-8F2C6BFD1747}" dt="2021-12-02T19:55:38.445" v="3253" actId="26606"/>
          <ac:spMkLst>
            <pc:docMk/>
            <pc:sldMk cId="2276383773" sldId="268"/>
            <ac:spMk id="44" creationId="{7AB12D93-FFA0-48A7-9E87-21388D4B5F66}"/>
          </ac:spMkLst>
        </pc:spChg>
        <pc:spChg chg="add">
          <ac:chgData name="Mukul Joshi" userId="7608d3d0-d409-4939-beee-9bc3d234b562" providerId="ADAL" clId="{39CBB244-90C3-4E40-95D1-8F2C6BFD1747}" dt="2021-12-02T19:55:38.445" v="3253" actId="26606"/>
          <ac:spMkLst>
            <pc:docMk/>
            <pc:sldMk cId="2276383773" sldId="268"/>
            <ac:spMk id="46" creationId="{15F9A324-404E-4C5D-AFF0-C5D0D84182B0}"/>
          </ac:spMkLst>
        </pc:spChg>
        <pc:picChg chg="add mod ord">
          <ac:chgData name="Mukul Joshi" userId="7608d3d0-d409-4939-beee-9bc3d234b562" providerId="ADAL" clId="{39CBB244-90C3-4E40-95D1-8F2C6BFD1747}" dt="2021-12-02T19:55:38.445" v="3253" actId="26606"/>
          <ac:picMkLst>
            <pc:docMk/>
            <pc:sldMk cId="2276383773" sldId="268"/>
            <ac:picMk id="5" creationId="{DD85D1ED-3B5E-4B5B-90B4-B6962BCADB5E}"/>
          </ac:picMkLst>
        </pc:picChg>
        <pc:picChg chg="add mod ord">
          <ac:chgData name="Mukul Joshi" userId="7608d3d0-d409-4939-beee-9bc3d234b562" providerId="ADAL" clId="{39CBB244-90C3-4E40-95D1-8F2C6BFD1747}" dt="2021-12-02T19:55:38.445" v="3253" actId="26606"/>
          <ac:picMkLst>
            <pc:docMk/>
            <pc:sldMk cId="2276383773" sldId="268"/>
            <ac:picMk id="8" creationId="{48DCEE21-8268-47BC-BD89-1E88B298DBED}"/>
          </ac:picMkLst>
        </pc:picChg>
      </pc:sldChg>
      <pc:sldChg chg="delSp modSp new del mod">
        <pc:chgData name="Mukul Joshi" userId="7608d3d0-d409-4939-beee-9bc3d234b562" providerId="ADAL" clId="{39CBB244-90C3-4E40-95D1-8F2C6BFD1747}" dt="2021-12-02T19:56:46.747" v="3275" actId="47"/>
        <pc:sldMkLst>
          <pc:docMk/>
          <pc:sldMk cId="2102194405" sldId="269"/>
        </pc:sldMkLst>
        <pc:spChg chg="del mod">
          <ac:chgData name="Mukul Joshi" userId="7608d3d0-d409-4939-beee-9bc3d234b562" providerId="ADAL" clId="{39CBB244-90C3-4E40-95D1-8F2C6BFD1747}" dt="2021-12-02T19:54:20.767" v="3237" actId="478"/>
          <ac:spMkLst>
            <pc:docMk/>
            <pc:sldMk cId="2102194405" sldId="269"/>
            <ac:spMk id="2" creationId="{4718B5BD-001F-4597-BBBA-74EFCFF6F1D8}"/>
          </ac:spMkLst>
        </pc:spChg>
        <pc:spChg chg="mod">
          <ac:chgData name="Mukul Joshi" userId="7608d3d0-d409-4939-beee-9bc3d234b562" providerId="ADAL" clId="{39CBB244-90C3-4E40-95D1-8F2C6BFD1747}" dt="2021-12-02T19:56:37.793" v="3271" actId="20577"/>
          <ac:spMkLst>
            <pc:docMk/>
            <pc:sldMk cId="2102194405" sldId="269"/>
            <ac:spMk id="3" creationId="{E626B4FD-75AB-400E-BB9F-29B8FDE260F4}"/>
          </ac:spMkLst>
        </pc:spChg>
      </pc:sldChg>
      <pc:sldChg chg="addSp delSp modSp new mod setBg">
        <pc:chgData name="Mukul Joshi" userId="7608d3d0-d409-4939-beee-9bc3d234b562" providerId="ADAL" clId="{39CBB244-90C3-4E40-95D1-8F2C6BFD1747}" dt="2021-12-02T20:08:23.334" v="4011" actId="14100"/>
        <pc:sldMkLst>
          <pc:docMk/>
          <pc:sldMk cId="2864517655" sldId="270"/>
        </pc:sldMkLst>
        <pc:spChg chg="mod">
          <ac:chgData name="Mukul Joshi" userId="7608d3d0-d409-4939-beee-9bc3d234b562" providerId="ADAL" clId="{39CBB244-90C3-4E40-95D1-8F2C6BFD1747}" dt="2021-12-02T20:01:53.023" v="3935" actId="26606"/>
          <ac:spMkLst>
            <pc:docMk/>
            <pc:sldMk cId="2864517655" sldId="270"/>
            <ac:spMk id="2" creationId="{B8349778-A1C9-4BAF-9FD2-643DDB9FEB86}"/>
          </ac:spMkLst>
        </pc:spChg>
        <pc:spChg chg="mod">
          <ac:chgData name="Mukul Joshi" userId="7608d3d0-d409-4939-beee-9bc3d234b562" providerId="ADAL" clId="{39CBB244-90C3-4E40-95D1-8F2C6BFD1747}" dt="2021-12-02T20:08:23.334" v="4011" actId="14100"/>
          <ac:spMkLst>
            <pc:docMk/>
            <pc:sldMk cId="2864517655" sldId="270"/>
            <ac:spMk id="3" creationId="{7099AB42-A42E-4185-B465-8F15A583C852}"/>
          </ac:spMkLst>
        </pc:spChg>
        <pc:spChg chg="add mod ord">
          <ac:chgData name="Mukul Joshi" userId="7608d3d0-d409-4939-beee-9bc3d234b562" providerId="ADAL" clId="{39CBB244-90C3-4E40-95D1-8F2C6BFD1747}" dt="2021-12-02T20:01:53.023" v="3935" actId="26606"/>
          <ac:spMkLst>
            <pc:docMk/>
            <pc:sldMk cId="2864517655" sldId="270"/>
            <ac:spMk id="6" creationId="{A0D6F4DE-A47B-4206-9417-D4EBE7DEE424}"/>
          </ac:spMkLst>
        </pc:spChg>
        <pc:spChg chg="add mod">
          <ac:chgData name="Mukul Joshi" userId="7608d3d0-d409-4939-beee-9bc3d234b562" providerId="ADAL" clId="{39CBB244-90C3-4E40-95D1-8F2C6BFD1747}" dt="2021-12-02T20:01:53.023" v="3935" actId="26606"/>
          <ac:spMkLst>
            <pc:docMk/>
            <pc:sldMk cId="2864517655" sldId="270"/>
            <ac:spMk id="9" creationId="{030C0A53-5505-40C2-9DA3-C6287EB52577}"/>
          </ac:spMkLst>
        </pc:spChg>
        <pc:spChg chg="add del">
          <ac:chgData name="Mukul Joshi" userId="7608d3d0-d409-4939-beee-9bc3d234b562" providerId="ADAL" clId="{39CBB244-90C3-4E40-95D1-8F2C6BFD1747}" dt="2021-12-02T20:01:45.694" v="3928" actId="26606"/>
          <ac:spMkLst>
            <pc:docMk/>
            <pc:sldMk cId="2864517655" sldId="270"/>
            <ac:spMk id="14" creationId="{8181FC64-B306-4821-98E2-780662EFC486}"/>
          </ac:spMkLst>
        </pc:spChg>
        <pc:spChg chg="add del">
          <ac:chgData name="Mukul Joshi" userId="7608d3d0-d409-4939-beee-9bc3d234b562" providerId="ADAL" clId="{39CBB244-90C3-4E40-95D1-8F2C6BFD1747}" dt="2021-12-02T20:01:45.694" v="3928" actId="26606"/>
          <ac:spMkLst>
            <pc:docMk/>
            <pc:sldMk cId="2864517655" sldId="270"/>
            <ac:spMk id="16" creationId="{5871FC61-DD4E-47D4-81FD-8A7E7D12B371}"/>
          </ac:spMkLst>
        </pc:spChg>
        <pc:spChg chg="add del">
          <ac:chgData name="Mukul Joshi" userId="7608d3d0-d409-4939-beee-9bc3d234b562" providerId="ADAL" clId="{39CBB244-90C3-4E40-95D1-8F2C6BFD1747}" dt="2021-12-02T20:01:45.694" v="3928" actId="26606"/>
          <ac:spMkLst>
            <pc:docMk/>
            <pc:sldMk cId="2864517655" sldId="270"/>
            <ac:spMk id="18" creationId="{829A1E2C-5AC8-40FC-99E9-832069D39792}"/>
          </ac:spMkLst>
        </pc:spChg>
        <pc:spChg chg="add del">
          <ac:chgData name="Mukul Joshi" userId="7608d3d0-d409-4939-beee-9bc3d234b562" providerId="ADAL" clId="{39CBB244-90C3-4E40-95D1-8F2C6BFD1747}" dt="2021-12-02T20:01:45.694" v="3928" actId="26606"/>
          <ac:spMkLst>
            <pc:docMk/>
            <pc:sldMk cId="2864517655" sldId="270"/>
            <ac:spMk id="20" creationId="{55C54A75-E44A-4147-B9D0-FF46CFD31612}"/>
          </ac:spMkLst>
        </pc:spChg>
        <pc:spChg chg="add del">
          <ac:chgData name="Mukul Joshi" userId="7608d3d0-d409-4939-beee-9bc3d234b562" providerId="ADAL" clId="{39CBB244-90C3-4E40-95D1-8F2C6BFD1747}" dt="2021-12-02T20:01:48.637" v="3930" actId="26606"/>
          <ac:spMkLst>
            <pc:docMk/>
            <pc:sldMk cId="2864517655" sldId="270"/>
            <ac:spMk id="22" creationId="{8181FC64-B306-4821-98E2-780662EFC486}"/>
          </ac:spMkLst>
        </pc:spChg>
        <pc:spChg chg="add del">
          <ac:chgData name="Mukul Joshi" userId="7608d3d0-d409-4939-beee-9bc3d234b562" providerId="ADAL" clId="{39CBB244-90C3-4E40-95D1-8F2C6BFD1747}" dt="2021-12-02T20:01:48.637" v="3930" actId="26606"/>
          <ac:spMkLst>
            <pc:docMk/>
            <pc:sldMk cId="2864517655" sldId="270"/>
            <ac:spMk id="23" creationId="{5871FC61-DD4E-47D4-81FD-8A7E7D12B371}"/>
          </ac:spMkLst>
        </pc:spChg>
        <pc:spChg chg="add del">
          <ac:chgData name="Mukul Joshi" userId="7608d3d0-d409-4939-beee-9bc3d234b562" providerId="ADAL" clId="{39CBB244-90C3-4E40-95D1-8F2C6BFD1747}" dt="2021-12-02T20:01:48.637" v="3930" actId="26606"/>
          <ac:spMkLst>
            <pc:docMk/>
            <pc:sldMk cId="2864517655" sldId="270"/>
            <ac:spMk id="24" creationId="{8B598134-D292-43E6-9C55-117198046913}"/>
          </ac:spMkLst>
        </pc:spChg>
        <pc:spChg chg="add del">
          <ac:chgData name="Mukul Joshi" userId="7608d3d0-d409-4939-beee-9bc3d234b562" providerId="ADAL" clId="{39CBB244-90C3-4E40-95D1-8F2C6BFD1747}" dt="2021-12-02T20:01:48.637" v="3930" actId="26606"/>
          <ac:spMkLst>
            <pc:docMk/>
            <pc:sldMk cId="2864517655" sldId="270"/>
            <ac:spMk id="25" creationId="{829A1E2C-5AC8-40FC-99E9-832069D39792}"/>
          </ac:spMkLst>
        </pc:spChg>
        <pc:spChg chg="add del">
          <ac:chgData name="Mukul Joshi" userId="7608d3d0-d409-4939-beee-9bc3d234b562" providerId="ADAL" clId="{39CBB244-90C3-4E40-95D1-8F2C6BFD1747}" dt="2021-12-02T20:01:51.071" v="3932" actId="26606"/>
          <ac:spMkLst>
            <pc:docMk/>
            <pc:sldMk cId="2864517655" sldId="270"/>
            <ac:spMk id="27" creationId="{954AB742-44A6-4CDD-B54A-818846AF8FF8}"/>
          </ac:spMkLst>
        </pc:spChg>
        <pc:spChg chg="add del">
          <ac:chgData name="Mukul Joshi" userId="7608d3d0-d409-4939-beee-9bc3d234b562" providerId="ADAL" clId="{39CBB244-90C3-4E40-95D1-8F2C6BFD1747}" dt="2021-12-02T20:01:51.071" v="3932" actId="26606"/>
          <ac:spMkLst>
            <pc:docMk/>
            <pc:sldMk cId="2864517655" sldId="270"/>
            <ac:spMk id="28" creationId="{F81730B4-0490-4139-BC05-736CF5AEA14B}"/>
          </ac:spMkLst>
        </pc:spChg>
        <pc:spChg chg="add del">
          <ac:chgData name="Mukul Joshi" userId="7608d3d0-d409-4939-beee-9bc3d234b562" providerId="ADAL" clId="{39CBB244-90C3-4E40-95D1-8F2C6BFD1747}" dt="2021-12-02T20:01:51.071" v="3932" actId="26606"/>
          <ac:spMkLst>
            <pc:docMk/>
            <pc:sldMk cId="2864517655" sldId="270"/>
            <ac:spMk id="29" creationId="{760238CA-FF59-4971-BD4D-DC935326901E}"/>
          </ac:spMkLst>
        </pc:spChg>
        <pc:spChg chg="add del">
          <ac:chgData name="Mukul Joshi" userId="7608d3d0-d409-4939-beee-9bc3d234b562" providerId="ADAL" clId="{39CBB244-90C3-4E40-95D1-8F2C6BFD1747}" dt="2021-12-02T20:01:51.071" v="3932" actId="26606"/>
          <ac:spMkLst>
            <pc:docMk/>
            <pc:sldMk cId="2864517655" sldId="270"/>
            <ac:spMk id="30" creationId="{7CD146BF-5056-4999-960C-070E636E7C26}"/>
          </ac:spMkLst>
        </pc:spChg>
        <pc:spChg chg="add del">
          <ac:chgData name="Mukul Joshi" userId="7608d3d0-d409-4939-beee-9bc3d234b562" providerId="ADAL" clId="{39CBB244-90C3-4E40-95D1-8F2C6BFD1747}" dt="2021-12-02T20:01:53.012" v="3934" actId="26606"/>
          <ac:spMkLst>
            <pc:docMk/>
            <pc:sldMk cId="2864517655" sldId="270"/>
            <ac:spMk id="32" creationId="{3D5FBB81-B61B-416A-8F5D-A8DDF62530F1}"/>
          </ac:spMkLst>
        </pc:spChg>
        <pc:spChg chg="add del">
          <ac:chgData name="Mukul Joshi" userId="7608d3d0-d409-4939-beee-9bc3d234b562" providerId="ADAL" clId="{39CBB244-90C3-4E40-95D1-8F2C6BFD1747}" dt="2021-12-02T20:01:53.012" v="3934" actId="26606"/>
          <ac:spMkLst>
            <pc:docMk/>
            <pc:sldMk cId="2864517655" sldId="270"/>
            <ac:spMk id="33" creationId="{40C0D7D4-D83D-4C58-87D1-955F0A9173D7}"/>
          </ac:spMkLst>
        </pc:spChg>
        <pc:spChg chg="add del">
          <ac:chgData name="Mukul Joshi" userId="7608d3d0-d409-4939-beee-9bc3d234b562" providerId="ADAL" clId="{39CBB244-90C3-4E40-95D1-8F2C6BFD1747}" dt="2021-12-02T20:01:53.012" v="3934" actId="26606"/>
          <ac:spMkLst>
            <pc:docMk/>
            <pc:sldMk cId="2864517655" sldId="270"/>
            <ac:spMk id="34" creationId="{15F9A324-404E-4C5D-AFF0-C5D0D84182B0}"/>
          </ac:spMkLst>
        </pc:spChg>
        <pc:spChg chg="add del">
          <ac:chgData name="Mukul Joshi" userId="7608d3d0-d409-4939-beee-9bc3d234b562" providerId="ADAL" clId="{39CBB244-90C3-4E40-95D1-8F2C6BFD1747}" dt="2021-12-02T20:01:53.012" v="3934" actId="26606"/>
          <ac:spMkLst>
            <pc:docMk/>
            <pc:sldMk cId="2864517655" sldId="270"/>
            <ac:spMk id="35" creationId="{AC4CE3C4-3600-4353-9FE1-B32D06BEF02B}"/>
          </ac:spMkLst>
        </pc:spChg>
        <pc:spChg chg="add">
          <ac:chgData name="Mukul Joshi" userId="7608d3d0-d409-4939-beee-9bc3d234b562" providerId="ADAL" clId="{39CBB244-90C3-4E40-95D1-8F2C6BFD1747}" dt="2021-12-02T20:01:53.023" v="3935" actId="26606"/>
          <ac:spMkLst>
            <pc:docMk/>
            <pc:sldMk cId="2864517655" sldId="270"/>
            <ac:spMk id="37" creationId="{3D5FBB81-B61B-416A-8F5D-A8DDF62530F1}"/>
          </ac:spMkLst>
        </pc:spChg>
        <pc:spChg chg="add">
          <ac:chgData name="Mukul Joshi" userId="7608d3d0-d409-4939-beee-9bc3d234b562" providerId="ADAL" clId="{39CBB244-90C3-4E40-95D1-8F2C6BFD1747}" dt="2021-12-02T20:01:53.023" v="3935" actId="26606"/>
          <ac:spMkLst>
            <pc:docMk/>
            <pc:sldMk cId="2864517655" sldId="270"/>
            <ac:spMk id="38" creationId="{40C0D7D4-D83D-4C58-87D1-955F0A9173D7}"/>
          </ac:spMkLst>
        </pc:spChg>
        <pc:spChg chg="add">
          <ac:chgData name="Mukul Joshi" userId="7608d3d0-d409-4939-beee-9bc3d234b562" providerId="ADAL" clId="{39CBB244-90C3-4E40-95D1-8F2C6BFD1747}" dt="2021-12-02T20:01:53.023" v="3935" actId="26606"/>
          <ac:spMkLst>
            <pc:docMk/>
            <pc:sldMk cId="2864517655" sldId="270"/>
            <ac:spMk id="39" creationId="{7AB12D93-FFA0-48A7-9E87-21388D4B5F66}"/>
          </ac:spMkLst>
        </pc:spChg>
        <pc:spChg chg="add">
          <ac:chgData name="Mukul Joshi" userId="7608d3d0-d409-4939-beee-9bc3d234b562" providerId="ADAL" clId="{39CBB244-90C3-4E40-95D1-8F2C6BFD1747}" dt="2021-12-02T20:01:53.023" v="3935" actId="26606"/>
          <ac:spMkLst>
            <pc:docMk/>
            <pc:sldMk cId="2864517655" sldId="270"/>
            <ac:spMk id="40" creationId="{15F9A324-404E-4C5D-AFF0-C5D0D84182B0}"/>
          </ac:spMkLst>
        </pc:spChg>
        <pc:picChg chg="add mod ord">
          <ac:chgData name="Mukul Joshi" userId="7608d3d0-d409-4939-beee-9bc3d234b562" providerId="ADAL" clId="{39CBB244-90C3-4E40-95D1-8F2C6BFD1747}" dt="2021-12-02T20:01:53.023" v="3935" actId="26606"/>
          <ac:picMkLst>
            <pc:docMk/>
            <pc:sldMk cId="2864517655" sldId="270"/>
            <ac:picMk id="5" creationId="{03D0FECE-28BE-4B66-B9AC-086A8D4D116C}"/>
          </ac:picMkLst>
        </pc:picChg>
        <pc:picChg chg="add mod ord">
          <ac:chgData name="Mukul Joshi" userId="7608d3d0-d409-4939-beee-9bc3d234b562" providerId="ADAL" clId="{39CBB244-90C3-4E40-95D1-8F2C6BFD1747}" dt="2021-12-02T20:01:53.023" v="3935" actId="26606"/>
          <ac:picMkLst>
            <pc:docMk/>
            <pc:sldMk cId="2864517655" sldId="270"/>
            <ac:picMk id="8" creationId="{63852F90-0CE5-43DB-8D33-64ED6CAFCE08}"/>
          </ac:picMkLst>
        </pc:picChg>
      </pc:sldChg>
    </pc:docChg>
  </pc:docChgLst>
  <pc:docChgLst>
    <pc:chgData name="Adam Piasecki" userId="S::adam.piasecki@edu.sait.ca::be935c34-70c6-47fc-acfb-4392fcb44033" providerId="AD" clId="Web-{91983CF7-B9E5-4965-84A7-2D173E263CD3}"/>
    <pc:docChg chg="modSld">
      <pc:chgData name="Adam Piasecki" userId="S::adam.piasecki@edu.sait.ca::be935c34-70c6-47fc-acfb-4392fcb44033" providerId="AD" clId="Web-{91983CF7-B9E5-4965-84A7-2D173E263CD3}" dt="2021-12-03T00:43:54.148" v="1593" actId="20577"/>
      <pc:docMkLst>
        <pc:docMk/>
      </pc:docMkLst>
      <pc:sldChg chg="modSp">
        <pc:chgData name="Adam Piasecki" userId="S::adam.piasecki@edu.sait.ca::be935c34-70c6-47fc-acfb-4392fcb44033" providerId="AD" clId="Web-{91983CF7-B9E5-4965-84A7-2D173E263CD3}" dt="2021-12-02T23:45:33.128" v="48" actId="20577"/>
        <pc:sldMkLst>
          <pc:docMk/>
          <pc:sldMk cId="2154088258" sldId="257"/>
        </pc:sldMkLst>
        <pc:spChg chg="mod">
          <ac:chgData name="Adam Piasecki" userId="S::adam.piasecki@edu.sait.ca::be935c34-70c6-47fc-acfb-4392fcb44033" providerId="AD" clId="Web-{91983CF7-B9E5-4965-84A7-2D173E263CD3}" dt="2021-12-02T23:45:33.128" v="48" actId="20577"/>
          <ac:spMkLst>
            <pc:docMk/>
            <pc:sldMk cId="2154088258" sldId="257"/>
            <ac:spMk id="3" creationId="{3AF14744-E8B2-4B05-AC0D-7F49DBF8CF81}"/>
          </ac:spMkLst>
        </pc:spChg>
      </pc:sldChg>
      <pc:sldChg chg="modSp">
        <pc:chgData name="Adam Piasecki" userId="S::adam.piasecki@edu.sait.ca::be935c34-70c6-47fc-acfb-4392fcb44033" providerId="AD" clId="Web-{91983CF7-B9E5-4965-84A7-2D173E263CD3}" dt="2021-12-02T23:45:27.472" v="46" actId="20577"/>
        <pc:sldMkLst>
          <pc:docMk/>
          <pc:sldMk cId="4187525268" sldId="258"/>
        </pc:sldMkLst>
        <pc:spChg chg="mod">
          <ac:chgData name="Adam Piasecki" userId="S::adam.piasecki@edu.sait.ca::be935c34-70c6-47fc-acfb-4392fcb44033" providerId="AD" clId="Web-{91983CF7-B9E5-4965-84A7-2D173E263CD3}" dt="2021-12-02T23:45:27.472" v="46" actId="20577"/>
          <ac:spMkLst>
            <pc:docMk/>
            <pc:sldMk cId="4187525268" sldId="258"/>
            <ac:spMk id="3" creationId="{D05049C2-E5BD-4355-A26A-B936C12199CF}"/>
          </ac:spMkLst>
        </pc:spChg>
      </pc:sldChg>
      <pc:sldChg chg="modSp">
        <pc:chgData name="Adam Piasecki" userId="S::adam.piasecki@edu.sait.ca::be935c34-70c6-47fc-acfb-4392fcb44033" providerId="AD" clId="Web-{91983CF7-B9E5-4965-84A7-2D173E263CD3}" dt="2021-12-02T23:45:22.206" v="44" actId="20577"/>
        <pc:sldMkLst>
          <pc:docMk/>
          <pc:sldMk cId="262459424" sldId="259"/>
        </pc:sldMkLst>
        <pc:spChg chg="mod">
          <ac:chgData name="Adam Piasecki" userId="S::adam.piasecki@edu.sait.ca::be935c34-70c6-47fc-acfb-4392fcb44033" providerId="AD" clId="Web-{91983CF7-B9E5-4965-84A7-2D173E263CD3}" dt="2021-12-02T23:45:22.206" v="44" actId="20577"/>
          <ac:spMkLst>
            <pc:docMk/>
            <pc:sldMk cId="262459424" sldId="259"/>
            <ac:spMk id="3" creationId="{25F2EAF4-C0A1-48BA-BFCC-960C97A467FB}"/>
          </ac:spMkLst>
        </pc:spChg>
      </pc:sldChg>
      <pc:sldChg chg="modSp">
        <pc:chgData name="Adam Piasecki" userId="S::adam.piasecki@edu.sait.ca::be935c34-70c6-47fc-acfb-4392fcb44033" providerId="AD" clId="Web-{91983CF7-B9E5-4965-84A7-2D173E263CD3}" dt="2021-12-02T23:52:26.228" v="196" actId="20577"/>
        <pc:sldMkLst>
          <pc:docMk/>
          <pc:sldMk cId="3547120179" sldId="263"/>
        </pc:sldMkLst>
        <pc:spChg chg="mod">
          <ac:chgData name="Adam Piasecki" userId="S::adam.piasecki@edu.sait.ca::be935c34-70c6-47fc-acfb-4392fcb44033" providerId="AD" clId="Web-{91983CF7-B9E5-4965-84A7-2D173E263CD3}" dt="2021-12-02T23:52:26.228" v="196" actId="20577"/>
          <ac:spMkLst>
            <pc:docMk/>
            <pc:sldMk cId="3547120179" sldId="263"/>
            <ac:spMk id="3" creationId="{9F67823A-92C6-4FF9-B69D-30D0AE55EBFC}"/>
          </ac:spMkLst>
        </pc:spChg>
      </pc:sldChg>
      <pc:sldChg chg="modSp">
        <pc:chgData name="Adam Piasecki" userId="S::adam.piasecki@edu.sait.ca::be935c34-70c6-47fc-acfb-4392fcb44033" providerId="AD" clId="Web-{91983CF7-B9E5-4965-84A7-2D173E263CD3}" dt="2021-12-03T00:43:54.148" v="1593" actId="20577"/>
        <pc:sldMkLst>
          <pc:docMk/>
          <pc:sldMk cId="262960769" sldId="264"/>
        </pc:sldMkLst>
        <pc:spChg chg="mod">
          <ac:chgData name="Adam Piasecki" userId="S::adam.piasecki@edu.sait.ca::be935c34-70c6-47fc-acfb-4392fcb44033" providerId="AD" clId="Web-{91983CF7-B9E5-4965-84A7-2D173E263CD3}" dt="2021-12-03T00:43:54.148" v="1593" actId="20577"/>
          <ac:spMkLst>
            <pc:docMk/>
            <pc:sldMk cId="262960769" sldId="264"/>
            <ac:spMk id="3" creationId="{234FEBF4-662F-4FE8-B3E7-E443668F7498}"/>
          </ac:spMkLst>
        </pc:spChg>
      </pc:sldChg>
      <pc:sldChg chg="modSp">
        <pc:chgData name="Adam Piasecki" userId="S::adam.piasecki@edu.sait.ca::be935c34-70c6-47fc-acfb-4392fcb44033" providerId="AD" clId="Web-{91983CF7-B9E5-4965-84A7-2D173E263CD3}" dt="2021-12-02T23:56:57.060" v="314" actId="20577"/>
        <pc:sldMkLst>
          <pc:docMk/>
          <pc:sldMk cId="3950072698" sldId="265"/>
        </pc:sldMkLst>
        <pc:spChg chg="mod">
          <ac:chgData name="Adam Piasecki" userId="S::adam.piasecki@edu.sait.ca::be935c34-70c6-47fc-acfb-4392fcb44033" providerId="AD" clId="Web-{91983CF7-B9E5-4965-84A7-2D173E263CD3}" dt="2021-12-02T23:52:08.540" v="191" actId="20577"/>
          <ac:spMkLst>
            <pc:docMk/>
            <pc:sldMk cId="3950072698" sldId="265"/>
            <ac:spMk id="2" creationId="{A2011DA8-9DC9-465E-AB6A-29D5FC19C42E}"/>
          </ac:spMkLst>
        </pc:spChg>
        <pc:spChg chg="mod">
          <ac:chgData name="Adam Piasecki" userId="S::adam.piasecki@edu.sait.ca::be935c34-70c6-47fc-acfb-4392fcb44033" providerId="AD" clId="Web-{91983CF7-B9E5-4965-84A7-2D173E263CD3}" dt="2021-12-02T23:56:57.060" v="314" actId="20577"/>
          <ac:spMkLst>
            <pc:docMk/>
            <pc:sldMk cId="3950072698" sldId="265"/>
            <ac:spMk id="3" creationId="{9634ED32-5716-4E58-91BE-7482AC8F66B9}"/>
          </ac:spMkLst>
        </pc:spChg>
      </pc:sldChg>
      <pc:sldChg chg="modSp">
        <pc:chgData name="Adam Piasecki" userId="S::adam.piasecki@edu.sait.ca::be935c34-70c6-47fc-acfb-4392fcb44033" providerId="AD" clId="Web-{91983CF7-B9E5-4965-84A7-2D173E263CD3}" dt="2021-12-03T00:09:07.180" v="586" actId="20577"/>
        <pc:sldMkLst>
          <pc:docMk/>
          <pc:sldMk cId="4206034248" sldId="266"/>
        </pc:sldMkLst>
        <pc:spChg chg="mod">
          <ac:chgData name="Adam Piasecki" userId="S::adam.piasecki@edu.sait.ca::be935c34-70c6-47fc-acfb-4392fcb44033" providerId="AD" clId="Web-{91983CF7-B9E5-4965-84A7-2D173E263CD3}" dt="2021-12-02T23:57:41.654" v="326" actId="20577"/>
          <ac:spMkLst>
            <pc:docMk/>
            <pc:sldMk cId="4206034248" sldId="266"/>
            <ac:spMk id="2" creationId="{D54EBAB6-997C-45B1-91FA-C02F83DF7ADF}"/>
          </ac:spMkLst>
        </pc:spChg>
        <pc:spChg chg="mod">
          <ac:chgData name="Adam Piasecki" userId="S::adam.piasecki@edu.sait.ca::be935c34-70c6-47fc-acfb-4392fcb44033" providerId="AD" clId="Web-{91983CF7-B9E5-4965-84A7-2D173E263CD3}" dt="2021-12-03T00:09:07.180" v="586" actId="20577"/>
          <ac:spMkLst>
            <pc:docMk/>
            <pc:sldMk cId="4206034248" sldId="266"/>
            <ac:spMk id="3" creationId="{A622CC52-9A13-497D-8A1F-DB817E5AB0C2}"/>
          </ac:spMkLst>
        </pc:spChg>
      </pc:sldChg>
      <pc:sldChg chg="modSp">
        <pc:chgData name="Adam Piasecki" userId="S::adam.piasecki@edu.sait.ca::be935c34-70c6-47fc-acfb-4392fcb44033" providerId="AD" clId="Web-{91983CF7-B9E5-4965-84A7-2D173E263CD3}" dt="2021-12-03T00:08:59.602" v="585" actId="20577"/>
        <pc:sldMkLst>
          <pc:docMk/>
          <pc:sldMk cId="2941282903" sldId="267"/>
        </pc:sldMkLst>
        <pc:spChg chg="mod">
          <ac:chgData name="Adam Piasecki" userId="S::adam.piasecki@edu.sait.ca::be935c34-70c6-47fc-acfb-4392fcb44033" providerId="AD" clId="Web-{91983CF7-B9E5-4965-84A7-2D173E263CD3}" dt="2021-12-03T00:07:06.115" v="546" actId="20577"/>
          <ac:spMkLst>
            <pc:docMk/>
            <pc:sldMk cId="2941282903" sldId="267"/>
            <ac:spMk id="2" creationId="{CB24C92E-84CD-4BB3-A65B-DA9D90AF28C2}"/>
          </ac:spMkLst>
        </pc:spChg>
        <pc:spChg chg="mod">
          <ac:chgData name="Adam Piasecki" userId="S::adam.piasecki@edu.sait.ca::be935c34-70c6-47fc-acfb-4392fcb44033" providerId="AD" clId="Web-{91983CF7-B9E5-4965-84A7-2D173E263CD3}" dt="2021-12-03T00:08:59.602" v="585" actId="20577"/>
          <ac:spMkLst>
            <pc:docMk/>
            <pc:sldMk cId="2941282903" sldId="267"/>
            <ac:spMk id="3" creationId="{535DBD1F-FAC1-4789-8E41-7548A8649186}"/>
          </ac:spMkLst>
        </pc:spChg>
      </pc:sldChg>
      <pc:sldChg chg="modSp">
        <pc:chgData name="Adam Piasecki" userId="S::adam.piasecki@edu.sait.ca::be935c34-70c6-47fc-acfb-4392fcb44033" providerId="AD" clId="Web-{91983CF7-B9E5-4965-84A7-2D173E263CD3}" dt="2021-12-03T00:24:12.755" v="926" actId="20577"/>
        <pc:sldMkLst>
          <pc:docMk/>
          <pc:sldMk cId="2276383773" sldId="268"/>
        </pc:sldMkLst>
        <pc:spChg chg="mod">
          <ac:chgData name="Adam Piasecki" userId="S::adam.piasecki@edu.sait.ca::be935c34-70c6-47fc-acfb-4392fcb44033" providerId="AD" clId="Web-{91983CF7-B9E5-4965-84A7-2D173E263CD3}" dt="2021-12-03T00:24:12.755" v="926" actId="20577"/>
          <ac:spMkLst>
            <pc:docMk/>
            <pc:sldMk cId="2276383773" sldId="268"/>
            <ac:spMk id="3" creationId="{A07ACCBA-4F2B-4ACF-B4CB-03A15AB83021}"/>
          </ac:spMkLst>
        </pc:spChg>
      </pc:sldChg>
      <pc:sldChg chg="modSp">
        <pc:chgData name="Adam Piasecki" userId="S::adam.piasecki@edu.sait.ca::be935c34-70c6-47fc-acfb-4392fcb44033" providerId="AD" clId="Web-{91983CF7-B9E5-4965-84A7-2D173E263CD3}" dt="2021-12-03T00:31:10.496" v="1177" actId="20577"/>
        <pc:sldMkLst>
          <pc:docMk/>
          <pc:sldMk cId="2864517655" sldId="270"/>
        </pc:sldMkLst>
        <pc:spChg chg="mod">
          <ac:chgData name="Adam Piasecki" userId="S::adam.piasecki@edu.sait.ca::be935c34-70c6-47fc-acfb-4392fcb44033" providerId="AD" clId="Web-{91983CF7-B9E5-4965-84A7-2D173E263CD3}" dt="2021-12-02T23:44:43.299" v="27" actId="20577"/>
          <ac:spMkLst>
            <pc:docMk/>
            <pc:sldMk cId="2864517655" sldId="270"/>
            <ac:spMk id="2" creationId="{B8349778-A1C9-4BAF-9FD2-643DDB9FEB86}"/>
          </ac:spMkLst>
        </pc:spChg>
        <pc:spChg chg="mod">
          <ac:chgData name="Adam Piasecki" userId="S::adam.piasecki@edu.sait.ca::be935c34-70c6-47fc-acfb-4392fcb44033" providerId="AD" clId="Web-{91983CF7-B9E5-4965-84A7-2D173E263CD3}" dt="2021-12-03T00:31:10.496" v="1177" actId="20577"/>
          <ac:spMkLst>
            <pc:docMk/>
            <pc:sldMk cId="2864517655" sldId="270"/>
            <ac:spMk id="3" creationId="{7099AB42-A42E-4185-B465-8F15A583C852}"/>
          </ac:spMkLst>
        </pc:spChg>
      </pc:sldChg>
      <pc:sldChg chg="modSp">
        <pc:chgData name="Adam Piasecki" userId="S::adam.piasecki@edu.sait.ca::be935c34-70c6-47fc-acfb-4392fcb44033" providerId="AD" clId="Web-{91983CF7-B9E5-4965-84A7-2D173E263CD3}" dt="2021-12-03T00:31:59.200" v="1185" actId="20577"/>
        <pc:sldMkLst>
          <pc:docMk/>
          <pc:sldMk cId="2658976819" sldId="271"/>
        </pc:sldMkLst>
        <pc:spChg chg="mod">
          <ac:chgData name="Adam Piasecki" userId="S::adam.piasecki@edu.sait.ca::be935c34-70c6-47fc-acfb-4392fcb44033" providerId="AD" clId="Web-{91983CF7-B9E5-4965-84A7-2D173E263CD3}" dt="2021-12-03T00:31:59.200" v="1185" actId="20577"/>
          <ac:spMkLst>
            <pc:docMk/>
            <pc:sldMk cId="2658976819" sldId="271"/>
            <ac:spMk id="3" creationId="{59D2379B-C628-4306-A352-81C7DBFC1B98}"/>
          </ac:spMkLst>
        </pc:spChg>
      </pc:sldChg>
    </pc:docChg>
  </pc:docChgLst>
  <pc:docChgLst>
    <pc:chgData name="Adam Piasecki" userId="S::adam.piasecki@edu.sait.ca::be935c34-70c6-47fc-acfb-4392fcb44033" providerId="AD" clId="Web-{40CF7424-CD5D-4675-8B77-24E2FD583D9A}"/>
    <pc:docChg chg="addSld delSld modSld sldOrd">
      <pc:chgData name="Adam Piasecki" userId="S::adam.piasecki@edu.sait.ca::be935c34-70c6-47fc-acfb-4392fcb44033" providerId="AD" clId="Web-{40CF7424-CD5D-4675-8B77-24E2FD583D9A}" dt="2021-12-02T23:09:47.077" v="4020" actId="20577"/>
      <pc:docMkLst>
        <pc:docMk/>
      </pc:docMkLst>
      <pc:sldChg chg="modSp">
        <pc:chgData name="Adam Piasecki" userId="S::adam.piasecki@edu.sait.ca::be935c34-70c6-47fc-acfb-4392fcb44033" providerId="AD" clId="Web-{40CF7424-CD5D-4675-8B77-24E2FD583D9A}" dt="2021-12-02T22:25:32.907" v="3193" actId="20577"/>
        <pc:sldMkLst>
          <pc:docMk/>
          <pc:sldMk cId="2154088258" sldId="257"/>
        </pc:sldMkLst>
        <pc:spChg chg="mod">
          <ac:chgData name="Adam Piasecki" userId="S::adam.piasecki@edu.sait.ca::be935c34-70c6-47fc-acfb-4392fcb44033" providerId="AD" clId="Web-{40CF7424-CD5D-4675-8B77-24E2FD583D9A}" dt="2021-12-02T22:25:32.907" v="3193" actId="20577"/>
          <ac:spMkLst>
            <pc:docMk/>
            <pc:sldMk cId="2154088258" sldId="257"/>
            <ac:spMk id="3" creationId="{3AF14744-E8B2-4B05-AC0D-7F49DBF8CF81}"/>
          </ac:spMkLst>
        </pc:spChg>
      </pc:sldChg>
      <pc:sldChg chg="delSp modSp">
        <pc:chgData name="Adam Piasecki" userId="S::adam.piasecki@edu.sait.ca::be935c34-70c6-47fc-acfb-4392fcb44033" providerId="AD" clId="Web-{40CF7424-CD5D-4675-8B77-24E2FD583D9A}" dt="2021-12-02T20:11:40.111" v="855" actId="20577"/>
        <pc:sldMkLst>
          <pc:docMk/>
          <pc:sldMk cId="4187525268" sldId="258"/>
        </pc:sldMkLst>
        <pc:spChg chg="mod">
          <ac:chgData name="Adam Piasecki" userId="S::adam.piasecki@edu.sait.ca::be935c34-70c6-47fc-acfb-4392fcb44033" providerId="AD" clId="Web-{40CF7424-CD5D-4675-8B77-24E2FD583D9A}" dt="2021-12-02T20:11:40.111" v="855" actId="20577"/>
          <ac:spMkLst>
            <pc:docMk/>
            <pc:sldMk cId="4187525268" sldId="258"/>
            <ac:spMk id="3" creationId="{D05049C2-E5BD-4355-A26A-B936C12199CF}"/>
          </ac:spMkLst>
        </pc:spChg>
        <pc:spChg chg="del mod">
          <ac:chgData name="Adam Piasecki" userId="S::adam.piasecki@edu.sait.ca::be935c34-70c6-47fc-acfb-4392fcb44033" providerId="AD" clId="Web-{40CF7424-CD5D-4675-8B77-24E2FD583D9A}" dt="2021-12-02T19:26:37.420" v="13"/>
          <ac:spMkLst>
            <pc:docMk/>
            <pc:sldMk cId="4187525268" sldId="258"/>
            <ac:spMk id="4" creationId="{B8741DC2-6C89-41DC-BC36-5EBE9B7DCDBA}"/>
          </ac:spMkLst>
        </pc:spChg>
      </pc:sldChg>
      <pc:sldChg chg="modSp">
        <pc:chgData name="Adam Piasecki" userId="S::adam.piasecki@edu.sait.ca::be935c34-70c6-47fc-acfb-4392fcb44033" providerId="AD" clId="Web-{40CF7424-CD5D-4675-8B77-24E2FD583D9A}" dt="2021-12-02T20:30:05.391" v="1445" actId="20577"/>
        <pc:sldMkLst>
          <pc:docMk/>
          <pc:sldMk cId="262459424" sldId="259"/>
        </pc:sldMkLst>
        <pc:spChg chg="mod">
          <ac:chgData name="Adam Piasecki" userId="S::adam.piasecki@edu.sait.ca::be935c34-70c6-47fc-acfb-4392fcb44033" providerId="AD" clId="Web-{40CF7424-CD5D-4675-8B77-24E2FD583D9A}" dt="2021-12-02T19:54:27.410" v="322" actId="20577"/>
          <ac:spMkLst>
            <pc:docMk/>
            <pc:sldMk cId="262459424" sldId="259"/>
            <ac:spMk id="2" creationId="{F0C9940F-F0DC-4D8A-A7A2-F48C091608A6}"/>
          </ac:spMkLst>
        </pc:spChg>
        <pc:spChg chg="mod">
          <ac:chgData name="Adam Piasecki" userId="S::adam.piasecki@edu.sait.ca::be935c34-70c6-47fc-acfb-4392fcb44033" providerId="AD" clId="Web-{40CF7424-CD5D-4675-8B77-24E2FD583D9A}" dt="2021-12-02T20:30:05.391" v="1445" actId="20577"/>
          <ac:spMkLst>
            <pc:docMk/>
            <pc:sldMk cId="262459424" sldId="259"/>
            <ac:spMk id="3" creationId="{25F2EAF4-C0A1-48BA-BFCC-960C97A467FB}"/>
          </ac:spMkLst>
        </pc:spChg>
      </pc:sldChg>
      <pc:sldChg chg="modSp">
        <pc:chgData name="Adam Piasecki" userId="S::adam.piasecki@edu.sait.ca::be935c34-70c6-47fc-acfb-4392fcb44033" providerId="AD" clId="Web-{40CF7424-CD5D-4675-8B77-24E2FD583D9A}" dt="2021-12-02T22:24:56.282" v="3190" actId="20577"/>
        <pc:sldMkLst>
          <pc:docMk/>
          <pc:sldMk cId="760388030" sldId="260"/>
        </pc:sldMkLst>
        <pc:spChg chg="mod">
          <ac:chgData name="Adam Piasecki" userId="S::adam.piasecki@edu.sait.ca::be935c34-70c6-47fc-acfb-4392fcb44033" providerId="AD" clId="Web-{40CF7424-CD5D-4675-8B77-24E2FD583D9A}" dt="2021-12-02T21:07:07.154" v="2109" actId="20577"/>
          <ac:spMkLst>
            <pc:docMk/>
            <pc:sldMk cId="760388030" sldId="260"/>
            <ac:spMk id="2" creationId="{A98444D9-DFA5-4B63-905F-CED0314FD4C6}"/>
          </ac:spMkLst>
        </pc:spChg>
        <pc:spChg chg="mod">
          <ac:chgData name="Adam Piasecki" userId="S::adam.piasecki@edu.sait.ca::be935c34-70c6-47fc-acfb-4392fcb44033" providerId="AD" clId="Web-{40CF7424-CD5D-4675-8B77-24E2FD583D9A}" dt="2021-12-02T22:24:56.282" v="3190" actId="20577"/>
          <ac:spMkLst>
            <pc:docMk/>
            <pc:sldMk cId="760388030" sldId="260"/>
            <ac:spMk id="3" creationId="{ECE74A99-8DBE-4CC0-9576-A148D92B10D4}"/>
          </ac:spMkLst>
        </pc:spChg>
      </pc:sldChg>
      <pc:sldChg chg="modSp del">
        <pc:chgData name="Adam Piasecki" userId="S::adam.piasecki@edu.sait.ca::be935c34-70c6-47fc-acfb-4392fcb44033" providerId="AD" clId="Web-{40CF7424-CD5D-4675-8B77-24E2FD583D9A}" dt="2021-12-02T20:51:13.766" v="1963"/>
        <pc:sldMkLst>
          <pc:docMk/>
          <pc:sldMk cId="222143580" sldId="261"/>
        </pc:sldMkLst>
        <pc:spChg chg="mod">
          <ac:chgData name="Adam Piasecki" userId="S::adam.piasecki@edu.sait.ca::be935c34-70c6-47fc-acfb-4392fcb44033" providerId="AD" clId="Web-{40CF7424-CD5D-4675-8B77-24E2FD583D9A}" dt="2021-12-02T20:50:56.141" v="1930" actId="20577"/>
          <ac:spMkLst>
            <pc:docMk/>
            <pc:sldMk cId="222143580" sldId="261"/>
            <ac:spMk id="2" creationId="{6B280DC6-1FC2-4064-8B2D-A8B5E68661FE}"/>
          </ac:spMkLst>
        </pc:spChg>
        <pc:spChg chg="mod">
          <ac:chgData name="Adam Piasecki" userId="S::adam.piasecki@edu.sait.ca::be935c34-70c6-47fc-acfb-4392fcb44033" providerId="AD" clId="Web-{40CF7424-CD5D-4675-8B77-24E2FD583D9A}" dt="2021-12-02T20:51:10.063" v="1962" actId="20577"/>
          <ac:spMkLst>
            <pc:docMk/>
            <pc:sldMk cId="222143580" sldId="261"/>
            <ac:spMk id="3" creationId="{F00CB6D9-978A-4D86-A877-E7A96A5CE105}"/>
          </ac:spMkLst>
        </pc:spChg>
      </pc:sldChg>
      <pc:sldChg chg="del">
        <pc:chgData name="Adam Piasecki" userId="S::adam.piasecki@edu.sait.ca::be935c34-70c6-47fc-acfb-4392fcb44033" providerId="AD" clId="Web-{40CF7424-CD5D-4675-8B77-24E2FD583D9A}" dt="2021-12-02T19:55:12.879" v="393"/>
        <pc:sldMkLst>
          <pc:docMk/>
          <pc:sldMk cId="897214442" sldId="262"/>
        </pc:sldMkLst>
      </pc:sldChg>
      <pc:sldChg chg="modSp new ord">
        <pc:chgData name="Adam Piasecki" userId="S::adam.piasecki@edu.sait.ca::be935c34-70c6-47fc-acfb-4392fcb44033" providerId="AD" clId="Web-{40CF7424-CD5D-4675-8B77-24E2FD583D9A}" dt="2021-12-02T23:09:47.077" v="4020" actId="20577"/>
        <pc:sldMkLst>
          <pc:docMk/>
          <pc:sldMk cId="2658976819" sldId="271"/>
        </pc:sldMkLst>
        <pc:spChg chg="mod">
          <ac:chgData name="Adam Piasecki" userId="S::adam.piasecki@edu.sait.ca::be935c34-70c6-47fc-acfb-4392fcb44033" providerId="AD" clId="Web-{40CF7424-CD5D-4675-8B77-24E2FD583D9A}" dt="2021-12-02T22:28:34.207" v="3210" actId="20577"/>
          <ac:spMkLst>
            <pc:docMk/>
            <pc:sldMk cId="2658976819" sldId="271"/>
            <ac:spMk id="2" creationId="{0E8B19A3-3280-4949-BBBC-E23B8F7D2F84}"/>
          </ac:spMkLst>
        </pc:spChg>
        <pc:spChg chg="mod">
          <ac:chgData name="Adam Piasecki" userId="S::adam.piasecki@edu.sait.ca::be935c34-70c6-47fc-acfb-4392fcb44033" providerId="AD" clId="Web-{40CF7424-CD5D-4675-8B77-24E2FD583D9A}" dt="2021-12-02T23:09:47.077" v="4020" actId="20577"/>
          <ac:spMkLst>
            <pc:docMk/>
            <pc:sldMk cId="2658976819" sldId="271"/>
            <ac:spMk id="3" creationId="{59D2379B-C628-4306-A352-81C7DBFC1B98}"/>
          </ac:spMkLst>
        </pc:spChg>
      </pc:sldChg>
    </pc:docChg>
  </pc:docChgLst>
  <pc:docChgLst>
    <pc:chgData name="Mukul Joshi" userId="S::mukul.joshi@edu.sait.ca::7608d3d0-d409-4939-beee-9bc3d234b562" providerId="AD" clId="Web-{E892F96B-73A8-4577-9A25-1D7AEEF8D238}"/>
    <pc:docChg chg="addSld delSld modSld addMainMaster delMainMaster">
      <pc:chgData name="Mukul Joshi" userId="S::mukul.joshi@edu.sait.ca::7608d3d0-d409-4939-beee-9bc3d234b562" providerId="AD" clId="Web-{E892F96B-73A8-4577-9A25-1D7AEEF8D238}" dt="2021-12-01T21:04:15.058" v="2"/>
      <pc:docMkLst>
        <pc:docMk/>
      </pc:docMkLst>
      <pc:sldChg chg="addSp modSp del mod setBg modClrScheme chgLayout">
        <pc:chgData name="Mukul Joshi" userId="S::mukul.joshi@edu.sait.ca::7608d3d0-d409-4939-beee-9bc3d234b562" providerId="AD" clId="Web-{E892F96B-73A8-4577-9A25-1D7AEEF8D238}" dt="2021-12-01T21:04:13.979" v="1"/>
        <pc:sldMkLst>
          <pc:docMk/>
          <pc:sldMk cId="109857222" sldId="256"/>
        </pc:sldMkLst>
        <pc:spChg chg="mod">
          <ac:chgData name="Mukul Joshi" userId="S::mukul.joshi@edu.sait.ca::7608d3d0-d409-4939-beee-9bc3d234b562" providerId="AD" clId="Web-{E892F96B-73A8-4577-9A25-1D7AEEF8D238}" dt="2021-12-01T21:03:38.323" v="0"/>
          <ac:spMkLst>
            <pc:docMk/>
            <pc:sldMk cId="109857222" sldId="256"/>
            <ac:spMk id="2" creationId="{00000000-0000-0000-0000-000000000000}"/>
          </ac:spMkLst>
        </pc:spChg>
        <pc:spChg chg="mod">
          <ac:chgData name="Mukul Joshi" userId="S::mukul.joshi@edu.sait.ca::7608d3d0-d409-4939-beee-9bc3d234b562" providerId="AD" clId="Web-{E892F96B-73A8-4577-9A25-1D7AEEF8D238}" dt="2021-12-01T21:03:38.323" v="0"/>
          <ac:spMkLst>
            <pc:docMk/>
            <pc:sldMk cId="109857222" sldId="256"/>
            <ac:spMk id="3" creationId="{00000000-0000-0000-0000-000000000000}"/>
          </ac:spMkLst>
        </pc:spChg>
        <pc:spChg chg="add">
          <ac:chgData name="Mukul Joshi" userId="S::mukul.joshi@edu.sait.ca::7608d3d0-d409-4939-beee-9bc3d234b562" providerId="AD" clId="Web-{E892F96B-73A8-4577-9A25-1D7AEEF8D238}" dt="2021-12-01T21:03:38.323" v="0"/>
          <ac:spMkLst>
            <pc:docMk/>
            <pc:sldMk cId="109857222" sldId="256"/>
            <ac:spMk id="9" creationId="{2C84039B-8CF9-47CD-8F02-B1DBD5E75628}"/>
          </ac:spMkLst>
        </pc:spChg>
        <pc:spChg chg="add">
          <ac:chgData name="Mukul Joshi" userId="S::mukul.joshi@edu.sait.ca::7608d3d0-d409-4939-beee-9bc3d234b562" providerId="AD" clId="Web-{E892F96B-73A8-4577-9A25-1D7AEEF8D238}" dt="2021-12-01T21:03:38.323" v="0"/>
          <ac:spMkLst>
            <pc:docMk/>
            <pc:sldMk cId="109857222" sldId="256"/>
            <ac:spMk id="11" creationId="{48D8C7A8-9E05-4465-8B1B-577C9F1DB4AF}"/>
          </ac:spMkLst>
        </pc:spChg>
        <pc:picChg chg="add">
          <ac:chgData name="Mukul Joshi" userId="S::mukul.joshi@edu.sait.ca::7608d3d0-d409-4939-beee-9bc3d234b562" providerId="AD" clId="Web-{E892F96B-73A8-4577-9A25-1D7AEEF8D238}" dt="2021-12-01T21:03:38.323" v="0"/>
          <ac:picMkLst>
            <pc:docMk/>
            <pc:sldMk cId="109857222" sldId="256"/>
            <ac:picMk id="4" creationId="{7F66297E-0085-4586-B26B-71ACEB3254F2}"/>
          </ac:picMkLst>
        </pc:picChg>
      </pc:sldChg>
      <pc:sldChg chg="new">
        <pc:chgData name="Mukul Joshi" userId="S::mukul.joshi@edu.sait.ca::7608d3d0-d409-4939-beee-9bc3d234b562" providerId="AD" clId="Web-{E892F96B-73A8-4577-9A25-1D7AEEF8D238}" dt="2021-12-01T21:04:15.058" v="2"/>
        <pc:sldMkLst>
          <pc:docMk/>
          <pc:sldMk cId="3795637020" sldId="256"/>
        </pc:sldMkLst>
      </pc:sldChg>
      <pc:sldMasterChg chg="del delSldLayout">
        <pc:chgData name="Mukul Joshi" userId="S::mukul.joshi@edu.sait.ca::7608d3d0-d409-4939-beee-9bc3d234b562" providerId="AD" clId="Web-{E892F96B-73A8-4577-9A25-1D7AEEF8D238}" dt="2021-12-01T21:03:38.323" v="0"/>
        <pc:sldMasterMkLst>
          <pc:docMk/>
          <pc:sldMasterMk cId="2460954070" sldId="2147483660"/>
        </pc:sldMasterMkLst>
        <pc:sldLayoutChg chg="del">
          <pc:chgData name="Mukul Joshi" userId="S::mukul.joshi@edu.sait.ca::7608d3d0-d409-4939-beee-9bc3d234b562" providerId="AD" clId="Web-{E892F96B-73A8-4577-9A25-1D7AEEF8D238}" dt="2021-12-01T21:03:38.323" v="0"/>
          <pc:sldLayoutMkLst>
            <pc:docMk/>
            <pc:sldMasterMk cId="2460954070" sldId="2147483660"/>
            <pc:sldLayoutMk cId="2385387890" sldId="2147483661"/>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949138452" sldId="2147483662"/>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2591524520" sldId="2147483663"/>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1203092039" sldId="2147483664"/>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3733172339" sldId="2147483665"/>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3210312558" sldId="2147483666"/>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3146388984" sldId="2147483667"/>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3171841454" sldId="2147483668"/>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1718958274" sldId="2147483669"/>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2202905451" sldId="2147483670"/>
          </pc:sldLayoutMkLst>
        </pc:sldLayoutChg>
        <pc:sldLayoutChg chg="del">
          <pc:chgData name="Mukul Joshi" userId="S::mukul.joshi@edu.sait.ca::7608d3d0-d409-4939-beee-9bc3d234b562" providerId="AD" clId="Web-{E892F96B-73A8-4577-9A25-1D7AEEF8D238}" dt="2021-12-01T21:03:38.323" v="0"/>
          <pc:sldLayoutMkLst>
            <pc:docMk/>
            <pc:sldMasterMk cId="2460954070" sldId="2147483660"/>
            <pc:sldLayoutMk cId="3479445657" sldId="2147483671"/>
          </pc:sldLayoutMkLst>
        </pc:sldLayoutChg>
      </pc:sldMasterChg>
      <pc:sldMasterChg chg="add replId addSldLayout">
        <pc:chgData name="Mukul Joshi" userId="S::mukul.joshi@edu.sait.ca::7608d3d0-d409-4939-beee-9bc3d234b562" providerId="AD" clId="Web-{E892F96B-73A8-4577-9A25-1D7AEEF8D238}" dt="2021-12-01T21:03:38.323" v="0"/>
        <pc:sldMasterMkLst>
          <pc:docMk/>
          <pc:sldMasterMk cId="3907410534" sldId="2147483672"/>
        </pc:sldMasterMkLst>
        <pc:sldLayoutChg chg="add">
          <pc:chgData name="Mukul Joshi" userId="S::mukul.joshi@edu.sait.ca::7608d3d0-d409-4939-beee-9bc3d234b562" providerId="AD" clId="Web-{E892F96B-73A8-4577-9A25-1D7AEEF8D238}" dt="2021-12-01T21:03:38.323" v="0"/>
          <pc:sldLayoutMkLst>
            <pc:docMk/>
            <pc:sldMasterMk cId="3907410534" sldId="2147483672"/>
            <pc:sldLayoutMk cId="3281384530" sldId="2147483673"/>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185262602" sldId="2147483674"/>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167529945" sldId="2147483675"/>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954073618" sldId="2147483676"/>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3377927505" sldId="2147483677"/>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3540521181" sldId="2147483678"/>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1643501658" sldId="2147483679"/>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3228415546" sldId="2147483680"/>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3431345008" sldId="2147483681"/>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1517675451" sldId="2147483682"/>
          </pc:sldLayoutMkLst>
        </pc:sldLayoutChg>
        <pc:sldLayoutChg chg="add replId">
          <pc:chgData name="Mukul Joshi" userId="S::mukul.joshi@edu.sait.ca::7608d3d0-d409-4939-beee-9bc3d234b562" providerId="AD" clId="Web-{E892F96B-73A8-4577-9A25-1D7AEEF8D238}" dt="2021-12-01T21:03:38.323" v="0"/>
          <pc:sldLayoutMkLst>
            <pc:docMk/>
            <pc:sldMasterMk cId="3907410534" sldId="2147483672"/>
            <pc:sldLayoutMk cId="3429968814" sldId="2147483683"/>
          </pc:sldLayoutMkLst>
        </pc:sldLayoutChg>
      </pc:sldMasterChg>
    </pc:docChg>
  </pc:docChgLst>
  <pc:docChgLst>
    <pc:chgData name="Adam Piasecki" userId="S::adam.piasecki@edu.sait.ca::be935c34-70c6-47fc-acfb-4392fcb44033" providerId="AD" clId="Web-{35974E8B-E949-4D0E-9A8F-E58238E85FDA}"/>
    <pc:docChg chg="addSld modSld">
      <pc:chgData name="Adam Piasecki" userId="S::adam.piasecki@edu.sait.ca::be935c34-70c6-47fc-acfb-4392fcb44033" providerId="AD" clId="Web-{35974E8B-E949-4D0E-9A8F-E58238E85FDA}" dt="2021-12-01T21:52:02.776" v="515" actId="20577"/>
      <pc:docMkLst>
        <pc:docMk/>
      </pc:docMkLst>
      <pc:sldChg chg="modSp">
        <pc:chgData name="Adam Piasecki" userId="S::adam.piasecki@edu.sait.ca::be935c34-70c6-47fc-acfb-4392fcb44033" providerId="AD" clId="Web-{35974E8B-E949-4D0E-9A8F-E58238E85FDA}" dt="2021-12-01T21:35:13.251" v="26" actId="20577"/>
        <pc:sldMkLst>
          <pc:docMk/>
          <pc:sldMk cId="3795637020" sldId="256"/>
        </pc:sldMkLst>
        <pc:spChg chg="mod">
          <ac:chgData name="Adam Piasecki" userId="S::adam.piasecki@edu.sait.ca::be935c34-70c6-47fc-acfb-4392fcb44033" providerId="AD" clId="Web-{35974E8B-E949-4D0E-9A8F-E58238E85FDA}" dt="2021-12-01T21:35:13.251" v="26" actId="20577"/>
          <ac:spMkLst>
            <pc:docMk/>
            <pc:sldMk cId="3795637020" sldId="256"/>
            <ac:spMk id="2" creationId="{117D35E8-05C3-45B5-9F17-E08DF5925F43}"/>
          </ac:spMkLst>
        </pc:spChg>
      </pc:sldChg>
      <pc:sldChg chg="modSp new">
        <pc:chgData name="Adam Piasecki" userId="S::adam.piasecki@edu.sait.ca::be935c34-70c6-47fc-acfb-4392fcb44033" providerId="AD" clId="Web-{35974E8B-E949-4D0E-9A8F-E58238E85FDA}" dt="2021-12-01T21:52:02.776" v="515" actId="20577"/>
        <pc:sldMkLst>
          <pc:docMk/>
          <pc:sldMk cId="2154088258" sldId="257"/>
        </pc:sldMkLst>
        <pc:spChg chg="mod">
          <ac:chgData name="Adam Piasecki" userId="S::adam.piasecki@edu.sait.ca::be935c34-70c6-47fc-acfb-4392fcb44033" providerId="AD" clId="Web-{35974E8B-E949-4D0E-9A8F-E58238E85FDA}" dt="2021-12-01T21:37:44.471" v="35" actId="20577"/>
          <ac:spMkLst>
            <pc:docMk/>
            <pc:sldMk cId="2154088258" sldId="257"/>
            <ac:spMk id="2" creationId="{6F40FA21-4A44-4F08-97F8-787ABB85C462}"/>
          </ac:spMkLst>
        </pc:spChg>
        <pc:spChg chg="mod">
          <ac:chgData name="Adam Piasecki" userId="S::adam.piasecki@edu.sait.ca::be935c34-70c6-47fc-acfb-4392fcb44033" providerId="AD" clId="Web-{35974E8B-E949-4D0E-9A8F-E58238E85FDA}" dt="2021-12-01T21:52:02.776" v="515" actId="20577"/>
          <ac:spMkLst>
            <pc:docMk/>
            <pc:sldMk cId="2154088258" sldId="257"/>
            <ac:spMk id="3" creationId="{3AF14744-E8B2-4B05-AC0D-7F49DBF8CF81}"/>
          </ac:spMkLst>
        </pc:spChg>
      </pc:sldChg>
      <pc:sldChg chg="modSp new">
        <pc:chgData name="Adam Piasecki" userId="S::adam.piasecki@edu.sait.ca::be935c34-70c6-47fc-acfb-4392fcb44033" providerId="AD" clId="Web-{35974E8B-E949-4D0E-9A8F-E58238E85FDA}" dt="2021-12-01T21:43:41.412" v="254" actId="20577"/>
        <pc:sldMkLst>
          <pc:docMk/>
          <pc:sldMk cId="4187525268" sldId="258"/>
        </pc:sldMkLst>
        <pc:spChg chg="mod">
          <ac:chgData name="Adam Piasecki" userId="S::adam.piasecki@edu.sait.ca::be935c34-70c6-47fc-acfb-4392fcb44033" providerId="AD" clId="Web-{35974E8B-E949-4D0E-9A8F-E58238E85FDA}" dt="2021-12-01T21:43:41.412" v="254" actId="20577"/>
          <ac:spMkLst>
            <pc:docMk/>
            <pc:sldMk cId="4187525268" sldId="258"/>
            <ac:spMk id="2" creationId="{3DB1D716-AD65-41A3-9634-0460B70B6920}"/>
          </ac:spMkLst>
        </pc:spChg>
      </pc:sldChg>
      <pc:sldChg chg="modSp new">
        <pc:chgData name="Adam Piasecki" userId="S::adam.piasecki@edu.sait.ca::be935c34-70c6-47fc-acfb-4392fcb44033" providerId="AD" clId="Web-{35974E8B-E949-4D0E-9A8F-E58238E85FDA}" dt="2021-12-01T21:44:26.162" v="267" actId="20577"/>
        <pc:sldMkLst>
          <pc:docMk/>
          <pc:sldMk cId="262459424" sldId="259"/>
        </pc:sldMkLst>
        <pc:spChg chg="mod">
          <ac:chgData name="Adam Piasecki" userId="S::adam.piasecki@edu.sait.ca::be935c34-70c6-47fc-acfb-4392fcb44033" providerId="AD" clId="Web-{35974E8B-E949-4D0E-9A8F-E58238E85FDA}" dt="2021-12-01T21:44:26.162" v="267" actId="20577"/>
          <ac:spMkLst>
            <pc:docMk/>
            <pc:sldMk cId="262459424" sldId="259"/>
            <ac:spMk id="2" creationId="{F0C9940F-F0DC-4D8A-A7A2-F48C091608A6}"/>
          </ac:spMkLst>
        </pc:spChg>
      </pc:sldChg>
      <pc:sldChg chg="modSp new">
        <pc:chgData name="Adam Piasecki" userId="S::adam.piasecki@edu.sait.ca::be935c34-70c6-47fc-acfb-4392fcb44033" providerId="AD" clId="Web-{35974E8B-E949-4D0E-9A8F-E58238E85FDA}" dt="2021-12-01T21:44:35.819" v="280" actId="20577"/>
        <pc:sldMkLst>
          <pc:docMk/>
          <pc:sldMk cId="760388030" sldId="260"/>
        </pc:sldMkLst>
        <pc:spChg chg="mod">
          <ac:chgData name="Adam Piasecki" userId="S::adam.piasecki@edu.sait.ca::be935c34-70c6-47fc-acfb-4392fcb44033" providerId="AD" clId="Web-{35974E8B-E949-4D0E-9A8F-E58238E85FDA}" dt="2021-12-01T21:44:35.819" v="280" actId="20577"/>
          <ac:spMkLst>
            <pc:docMk/>
            <pc:sldMk cId="760388030" sldId="260"/>
            <ac:spMk id="2" creationId="{A98444D9-DFA5-4B63-905F-CED0314FD4C6}"/>
          </ac:spMkLst>
        </pc:spChg>
      </pc:sldChg>
      <pc:sldChg chg="modSp new">
        <pc:chgData name="Adam Piasecki" userId="S::adam.piasecki@edu.sait.ca::be935c34-70c6-47fc-acfb-4392fcb44033" providerId="AD" clId="Web-{35974E8B-E949-4D0E-9A8F-E58238E85FDA}" dt="2021-12-01T21:47:47.617" v="363" actId="20577"/>
        <pc:sldMkLst>
          <pc:docMk/>
          <pc:sldMk cId="222143580" sldId="261"/>
        </pc:sldMkLst>
        <pc:spChg chg="mod">
          <ac:chgData name="Adam Piasecki" userId="S::adam.piasecki@edu.sait.ca::be935c34-70c6-47fc-acfb-4392fcb44033" providerId="AD" clId="Web-{35974E8B-E949-4D0E-9A8F-E58238E85FDA}" dt="2021-12-01T21:47:47.617" v="363" actId="20577"/>
          <ac:spMkLst>
            <pc:docMk/>
            <pc:sldMk cId="222143580" sldId="261"/>
            <ac:spMk id="2" creationId="{6B280DC6-1FC2-4064-8B2D-A8B5E68661FE}"/>
          </ac:spMkLst>
        </pc:spChg>
      </pc:sldChg>
      <pc:sldChg chg="modSp new">
        <pc:chgData name="Adam Piasecki" userId="S::adam.piasecki@edu.sait.ca::be935c34-70c6-47fc-acfb-4392fcb44033" providerId="AD" clId="Web-{35974E8B-E949-4D0E-9A8F-E58238E85FDA}" dt="2021-12-01T21:48:00.242" v="370" actId="20577"/>
        <pc:sldMkLst>
          <pc:docMk/>
          <pc:sldMk cId="897214442" sldId="262"/>
        </pc:sldMkLst>
        <pc:spChg chg="mod">
          <ac:chgData name="Adam Piasecki" userId="S::adam.piasecki@edu.sait.ca::be935c34-70c6-47fc-acfb-4392fcb44033" providerId="AD" clId="Web-{35974E8B-E949-4D0E-9A8F-E58238E85FDA}" dt="2021-12-01T21:48:00.242" v="370" actId="20577"/>
          <ac:spMkLst>
            <pc:docMk/>
            <pc:sldMk cId="897214442" sldId="262"/>
            <ac:spMk id="2" creationId="{EA078CBE-2BF7-4DD0-814E-0AEB57932CF5}"/>
          </ac:spMkLst>
        </pc:spChg>
      </pc:sldChg>
      <pc:sldChg chg="modSp new">
        <pc:chgData name="Adam Piasecki" userId="S::adam.piasecki@edu.sait.ca::be935c34-70c6-47fc-acfb-4392fcb44033" providerId="AD" clId="Web-{35974E8B-E949-4D0E-9A8F-E58238E85FDA}" dt="2021-12-01T21:48:36.774" v="402" actId="20577"/>
        <pc:sldMkLst>
          <pc:docMk/>
          <pc:sldMk cId="3547120179" sldId="263"/>
        </pc:sldMkLst>
        <pc:spChg chg="mod">
          <ac:chgData name="Adam Piasecki" userId="S::adam.piasecki@edu.sait.ca::be935c34-70c6-47fc-acfb-4392fcb44033" providerId="AD" clId="Web-{35974E8B-E949-4D0E-9A8F-E58238E85FDA}" dt="2021-12-01T21:48:36.774" v="402" actId="20577"/>
          <ac:spMkLst>
            <pc:docMk/>
            <pc:sldMk cId="3547120179" sldId="263"/>
            <ac:spMk id="2" creationId="{95406DA9-D337-492D-B26D-23A7476B14C1}"/>
          </ac:spMkLst>
        </pc:spChg>
      </pc:sldChg>
      <pc:sldChg chg="modSp new">
        <pc:chgData name="Adam Piasecki" userId="S::adam.piasecki@edu.sait.ca::be935c34-70c6-47fc-acfb-4392fcb44033" providerId="AD" clId="Web-{35974E8B-E949-4D0E-9A8F-E58238E85FDA}" dt="2021-12-01T21:50:58.182" v="460" actId="20577"/>
        <pc:sldMkLst>
          <pc:docMk/>
          <pc:sldMk cId="262960769" sldId="264"/>
        </pc:sldMkLst>
        <pc:spChg chg="mod">
          <ac:chgData name="Adam Piasecki" userId="S::adam.piasecki@edu.sait.ca::be935c34-70c6-47fc-acfb-4392fcb44033" providerId="AD" clId="Web-{35974E8B-E949-4D0E-9A8F-E58238E85FDA}" dt="2021-12-01T21:50:58.182" v="460" actId="20577"/>
          <ac:spMkLst>
            <pc:docMk/>
            <pc:sldMk cId="262960769" sldId="264"/>
            <ac:spMk id="2" creationId="{56507BD8-6AA2-4147-9D85-8E6F5097E6FC}"/>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ABA20-4774-466D-87B9-AEB1C34662A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5E4B145-8D41-45EE-8016-FB0DF4B5EA7C}">
      <dgm:prSet/>
      <dgm:spPr/>
      <dgm:t>
        <a:bodyPr/>
        <a:lstStyle/>
        <a:p>
          <a:pPr>
            <a:lnSpc>
              <a:spcPct val="100000"/>
            </a:lnSpc>
          </a:pPr>
          <a:r>
            <a:rPr lang="en-US" b="0" baseline="0"/>
            <a:t>Scalability refers to increasing or decreasing the capacity of a system by making effective use of resources</a:t>
          </a:r>
          <a:endParaRPr lang="en-US"/>
        </a:p>
      </dgm:t>
    </dgm:pt>
    <dgm:pt modelId="{F32AD0DD-CA56-4110-80DC-1B87E28E7DDB}" type="parTrans" cxnId="{2E4172DF-49E9-468D-90E5-A744EEA568B2}">
      <dgm:prSet/>
      <dgm:spPr/>
      <dgm:t>
        <a:bodyPr/>
        <a:lstStyle/>
        <a:p>
          <a:endParaRPr lang="en-US"/>
        </a:p>
      </dgm:t>
    </dgm:pt>
    <dgm:pt modelId="{C4FFE35C-25E5-4AA2-8AC0-9A89305897B4}" type="sibTrans" cxnId="{2E4172DF-49E9-468D-90E5-A744EEA568B2}">
      <dgm:prSet/>
      <dgm:spPr/>
      <dgm:t>
        <a:bodyPr/>
        <a:lstStyle/>
        <a:p>
          <a:endParaRPr lang="en-US"/>
        </a:p>
      </dgm:t>
    </dgm:pt>
    <dgm:pt modelId="{388266A4-6AA1-46A2-BC5C-D6F7C6F05426}">
      <dgm:prSet/>
      <dgm:spPr/>
      <dgm:t>
        <a:bodyPr/>
        <a:lstStyle/>
        <a:p>
          <a:pPr>
            <a:lnSpc>
              <a:spcPct val="100000"/>
            </a:lnSpc>
          </a:pPr>
          <a:r>
            <a:rPr lang="en-US" b="0" baseline="0"/>
            <a:t>As hardware becomes more powerful and workloads become heavier, a scalable and reliable OS is required for systems to function as efficiently as possible</a:t>
          </a:r>
          <a:endParaRPr lang="en-US"/>
        </a:p>
      </dgm:t>
    </dgm:pt>
    <dgm:pt modelId="{32CF092A-C2B6-4519-8C21-33FF9506A5E2}" type="parTrans" cxnId="{ACF8F4BE-C184-4E13-BA0A-A91FF3BAED0E}">
      <dgm:prSet/>
      <dgm:spPr/>
      <dgm:t>
        <a:bodyPr/>
        <a:lstStyle/>
        <a:p>
          <a:endParaRPr lang="en-US"/>
        </a:p>
      </dgm:t>
    </dgm:pt>
    <dgm:pt modelId="{284A8A46-01E6-480B-9483-E79680DA7327}" type="sibTrans" cxnId="{ACF8F4BE-C184-4E13-BA0A-A91FF3BAED0E}">
      <dgm:prSet/>
      <dgm:spPr/>
      <dgm:t>
        <a:bodyPr/>
        <a:lstStyle/>
        <a:p>
          <a:endParaRPr lang="en-US"/>
        </a:p>
      </dgm:t>
    </dgm:pt>
    <dgm:pt modelId="{295929D8-D0D4-4290-8893-9485CC9C8168}">
      <dgm:prSet/>
      <dgm:spPr/>
      <dgm:t>
        <a:bodyPr/>
        <a:lstStyle/>
        <a:p>
          <a:pPr>
            <a:lnSpc>
              <a:spcPct val="100000"/>
            </a:lnSpc>
          </a:pPr>
          <a:r>
            <a:rPr lang="en-US" b="0" baseline="0"/>
            <a:t>In order to maximize longevity and use of an OS, it must be able to be scaled to accommodate any situation</a:t>
          </a:r>
          <a:endParaRPr lang="en-US"/>
        </a:p>
      </dgm:t>
    </dgm:pt>
    <dgm:pt modelId="{229A2672-7228-4633-A99A-5835FBCDF802}" type="parTrans" cxnId="{E09FB757-7C34-4361-A461-7B21E0696310}">
      <dgm:prSet/>
      <dgm:spPr/>
      <dgm:t>
        <a:bodyPr/>
        <a:lstStyle/>
        <a:p>
          <a:endParaRPr lang="en-US"/>
        </a:p>
      </dgm:t>
    </dgm:pt>
    <dgm:pt modelId="{43D0026B-B4B6-4C3E-AC57-76346DC97DFD}" type="sibTrans" cxnId="{E09FB757-7C34-4361-A461-7B21E0696310}">
      <dgm:prSet/>
      <dgm:spPr/>
      <dgm:t>
        <a:bodyPr/>
        <a:lstStyle/>
        <a:p>
          <a:endParaRPr lang="en-US"/>
        </a:p>
      </dgm:t>
    </dgm:pt>
    <dgm:pt modelId="{6A3BC7AC-400F-4111-B33D-2A594B0F2F07}" type="pres">
      <dgm:prSet presAssocID="{37DABA20-4774-466D-87B9-AEB1C34662AF}" presName="root" presStyleCnt="0">
        <dgm:presLayoutVars>
          <dgm:dir/>
          <dgm:resizeHandles val="exact"/>
        </dgm:presLayoutVars>
      </dgm:prSet>
      <dgm:spPr/>
    </dgm:pt>
    <dgm:pt modelId="{2634168C-8777-4001-B682-1A19DCC2959D}" type="pres">
      <dgm:prSet presAssocID="{55E4B145-8D41-45EE-8016-FB0DF4B5EA7C}" presName="compNode" presStyleCnt="0"/>
      <dgm:spPr/>
    </dgm:pt>
    <dgm:pt modelId="{C311902A-8468-416D-A53B-BF9412E85193}" type="pres">
      <dgm:prSet presAssocID="{55E4B145-8D41-45EE-8016-FB0DF4B5EA7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7D1CDC7A-FAFF-4E8F-AE6B-528B5DF21575}" type="pres">
      <dgm:prSet presAssocID="{55E4B145-8D41-45EE-8016-FB0DF4B5EA7C}" presName="spaceRect" presStyleCnt="0"/>
      <dgm:spPr/>
    </dgm:pt>
    <dgm:pt modelId="{55BD6590-155F-4B6A-B527-086340FBF023}" type="pres">
      <dgm:prSet presAssocID="{55E4B145-8D41-45EE-8016-FB0DF4B5EA7C}" presName="textRect" presStyleLbl="revTx" presStyleIdx="0" presStyleCnt="3">
        <dgm:presLayoutVars>
          <dgm:chMax val="1"/>
          <dgm:chPref val="1"/>
        </dgm:presLayoutVars>
      </dgm:prSet>
      <dgm:spPr/>
    </dgm:pt>
    <dgm:pt modelId="{81A30A62-D870-425A-A343-979213E87B24}" type="pres">
      <dgm:prSet presAssocID="{C4FFE35C-25E5-4AA2-8AC0-9A89305897B4}" presName="sibTrans" presStyleCnt="0"/>
      <dgm:spPr/>
    </dgm:pt>
    <dgm:pt modelId="{D08B5A34-9F5C-4F5C-8223-90C74E3B814D}" type="pres">
      <dgm:prSet presAssocID="{388266A4-6AA1-46A2-BC5C-D6F7C6F05426}" presName="compNode" presStyleCnt="0"/>
      <dgm:spPr/>
    </dgm:pt>
    <dgm:pt modelId="{79EC4233-87B7-4446-B986-DB72BD84AFF6}" type="pres">
      <dgm:prSet presAssocID="{388266A4-6AA1-46A2-BC5C-D6F7C6F054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308861B3-5FF5-45F0-BF07-ABB79245CEDC}" type="pres">
      <dgm:prSet presAssocID="{388266A4-6AA1-46A2-BC5C-D6F7C6F05426}" presName="spaceRect" presStyleCnt="0"/>
      <dgm:spPr/>
    </dgm:pt>
    <dgm:pt modelId="{D58C9AAD-18BC-47FE-BA9C-06FC29734D7D}" type="pres">
      <dgm:prSet presAssocID="{388266A4-6AA1-46A2-BC5C-D6F7C6F05426}" presName="textRect" presStyleLbl="revTx" presStyleIdx="1" presStyleCnt="3">
        <dgm:presLayoutVars>
          <dgm:chMax val="1"/>
          <dgm:chPref val="1"/>
        </dgm:presLayoutVars>
      </dgm:prSet>
      <dgm:spPr/>
    </dgm:pt>
    <dgm:pt modelId="{ECA4BB49-B8F2-4723-97D1-F49968401BDD}" type="pres">
      <dgm:prSet presAssocID="{284A8A46-01E6-480B-9483-E79680DA7327}" presName="sibTrans" presStyleCnt="0"/>
      <dgm:spPr/>
    </dgm:pt>
    <dgm:pt modelId="{DCF13315-22CE-4D62-945D-797651BC1D60}" type="pres">
      <dgm:prSet presAssocID="{295929D8-D0D4-4290-8893-9485CC9C8168}" presName="compNode" presStyleCnt="0"/>
      <dgm:spPr/>
    </dgm:pt>
    <dgm:pt modelId="{37137D0C-4EEE-47A2-8195-3DA16D6113AE}" type="pres">
      <dgm:prSet presAssocID="{295929D8-D0D4-4290-8893-9485CC9C81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E8860E19-204D-4F6B-89AA-D83BE26026FB}" type="pres">
      <dgm:prSet presAssocID="{295929D8-D0D4-4290-8893-9485CC9C8168}" presName="spaceRect" presStyleCnt="0"/>
      <dgm:spPr/>
    </dgm:pt>
    <dgm:pt modelId="{61A24A76-66FE-4C0A-8F4B-DDB45EF60F9D}" type="pres">
      <dgm:prSet presAssocID="{295929D8-D0D4-4290-8893-9485CC9C8168}" presName="textRect" presStyleLbl="revTx" presStyleIdx="2" presStyleCnt="3">
        <dgm:presLayoutVars>
          <dgm:chMax val="1"/>
          <dgm:chPref val="1"/>
        </dgm:presLayoutVars>
      </dgm:prSet>
      <dgm:spPr/>
    </dgm:pt>
  </dgm:ptLst>
  <dgm:cxnLst>
    <dgm:cxn modelId="{E4FC4816-0466-46FF-B4B9-E2F975BA2B8D}" type="presOf" srcId="{295929D8-D0D4-4290-8893-9485CC9C8168}" destId="{61A24A76-66FE-4C0A-8F4B-DDB45EF60F9D}" srcOrd="0" destOrd="0" presId="urn:microsoft.com/office/officeart/2018/2/layout/IconLabelList"/>
    <dgm:cxn modelId="{F4220D4F-7510-4B8A-BA65-1CA00C382541}" type="presOf" srcId="{55E4B145-8D41-45EE-8016-FB0DF4B5EA7C}" destId="{55BD6590-155F-4B6A-B527-086340FBF023}" srcOrd="0" destOrd="0" presId="urn:microsoft.com/office/officeart/2018/2/layout/IconLabelList"/>
    <dgm:cxn modelId="{E09FB757-7C34-4361-A461-7B21E0696310}" srcId="{37DABA20-4774-466D-87B9-AEB1C34662AF}" destId="{295929D8-D0D4-4290-8893-9485CC9C8168}" srcOrd="2" destOrd="0" parTransId="{229A2672-7228-4633-A99A-5835FBCDF802}" sibTransId="{43D0026B-B4B6-4C3E-AC57-76346DC97DFD}"/>
    <dgm:cxn modelId="{87A31995-3C39-4373-8C0D-35A28E4A908C}" type="presOf" srcId="{37DABA20-4774-466D-87B9-AEB1C34662AF}" destId="{6A3BC7AC-400F-4111-B33D-2A594B0F2F07}" srcOrd="0" destOrd="0" presId="urn:microsoft.com/office/officeart/2018/2/layout/IconLabelList"/>
    <dgm:cxn modelId="{ACF8F4BE-C184-4E13-BA0A-A91FF3BAED0E}" srcId="{37DABA20-4774-466D-87B9-AEB1C34662AF}" destId="{388266A4-6AA1-46A2-BC5C-D6F7C6F05426}" srcOrd="1" destOrd="0" parTransId="{32CF092A-C2B6-4519-8C21-33FF9506A5E2}" sibTransId="{284A8A46-01E6-480B-9483-E79680DA7327}"/>
    <dgm:cxn modelId="{152521DB-0892-4FB7-8037-912B476B076C}" type="presOf" srcId="{388266A4-6AA1-46A2-BC5C-D6F7C6F05426}" destId="{D58C9AAD-18BC-47FE-BA9C-06FC29734D7D}" srcOrd="0" destOrd="0" presId="urn:microsoft.com/office/officeart/2018/2/layout/IconLabelList"/>
    <dgm:cxn modelId="{2E4172DF-49E9-468D-90E5-A744EEA568B2}" srcId="{37DABA20-4774-466D-87B9-AEB1C34662AF}" destId="{55E4B145-8D41-45EE-8016-FB0DF4B5EA7C}" srcOrd="0" destOrd="0" parTransId="{F32AD0DD-CA56-4110-80DC-1B87E28E7DDB}" sibTransId="{C4FFE35C-25E5-4AA2-8AC0-9A89305897B4}"/>
    <dgm:cxn modelId="{E08E60EB-BDDC-4561-B922-A7B6CC46ABBE}" type="presParOf" srcId="{6A3BC7AC-400F-4111-B33D-2A594B0F2F07}" destId="{2634168C-8777-4001-B682-1A19DCC2959D}" srcOrd="0" destOrd="0" presId="urn:microsoft.com/office/officeart/2018/2/layout/IconLabelList"/>
    <dgm:cxn modelId="{6D4EA9A4-FC2E-4832-BB92-0A76931BFA4C}" type="presParOf" srcId="{2634168C-8777-4001-B682-1A19DCC2959D}" destId="{C311902A-8468-416D-A53B-BF9412E85193}" srcOrd="0" destOrd="0" presId="urn:microsoft.com/office/officeart/2018/2/layout/IconLabelList"/>
    <dgm:cxn modelId="{2B03F3B7-741C-402B-864A-D8516D331EEA}" type="presParOf" srcId="{2634168C-8777-4001-B682-1A19DCC2959D}" destId="{7D1CDC7A-FAFF-4E8F-AE6B-528B5DF21575}" srcOrd="1" destOrd="0" presId="urn:microsoft.com/office/officeart/2018/2/layout/IconLabelList"/>
    <dgm:cxn modelId="{1FAD686F-C64C-465F-B005-2D84CDB29DC0}" type="presParOf" srcId="{2634168C-8777-4001-B682-1A19DCC2959D}" destId="{55BD6590-155F-4B6A-B527-086340FBF023}" srcOrd="2" destOrd="0" presId="urn:microsoft.com/office/officeart/2018/2/layout/IconLabelList"/>
    <dgm:cxn modelId="{E9E416B8-E471-4412-8194-E5A4F08C4D20}" type="presParOf" srcId="{6A3BC7AC-400F-4111-B33D-2A594B0F2F07}" destId="{81A30A62-D870-425A-A343-979213E87B24}" srcOrd="1" destOrd="0" presId="urn:microsoft.com/office/officeart/2018/2/layout/IconLabelList"/>
    <dgm:cxn modelId="{840FAC15-D04C-4F67-BB3A-DB51AB1175D3}" type="presParOf" srcId="{6A3BC7AC-400F-4111-B33D-2A594B0F2F07}" destId="{D08B5A34-9F5C-4F5C-8223-90C74E3B814D}" srcOrd="2" destOrd="0" presId="urn:microsoft.com/office/officeart/2018/2/layout/IconLabelList"/>
    <dgm:cxn modelId="{523CD86F-CB7C-4492-8A43-C6840A8E0B94}" type="presParOf" srcId="{D08B5A34-9F5C-4F5C-8223-90C74E3B814D}" destId="{79EC4233-87B7-4446-B986-DB72BD84AFF6}" srcOrd="0" destOrd="0" presId="urn:microsoft.com/office/officeart/2018/2/layout/IconLabelList"/>
    <dgm:cxn modelId="{17B2D58D-BC8E-48D5-BA77-5104389CC81A}" type="presParOf" srcId="{D08B5A34-9F5C-4F5C-8223-90C74E3B814D}" destId="{308861B3-5FF5-45F0-BF07-ABB79245CEDC}" srcOrd="1" destOrd="0" presId="urn:microsoft.com/office/officeart/2018/2/layout/IconLabelList"/>
    <dgm:cxn modelId="{663B2A84-4209-408E-BCB5-245D8A70FF4D}" type="presParOf" srcId="{D08B5A34-9F5C-4F5C-8223-90C74E3B814D}" destId="{D58C9AAD-18BC-47FE-BA9C-06FC29734D7D}" srcOrd="2" destOrd="0" presId="urn:microsoft.com/office/officeart/2018/2/layout/IconLabelList"/>
    <dgm:cxn modelId="{C6A78F4A-CDCB-4FEF-B4D3-CF7B64EC9559}" type="presParOf" srcId="{6A3BC7AC-400F-4111-B33D-2A594B0F2F07}" destId="{ECA4BB49-B8F2-4723-97D1-F49968401BDD}" srcOrd="3" destOrd="0" presId="urn:microsoft.com/office/officeart/2018/2/layout/IconLabelList"/>
    <dgm:cxn modelId="{B621142B-714C-4C21-8BB8-0B66B55003AE}" type="presParOf" srcId="{6A3BC7AC-400F-4111-B33D-2A594B0F2F07}" destId="{DCF13315-22CE-4D62-945D-797651BC1D60}" srcOrd="4" destOrd="0" presId="urn:microsoft.com/office/officeart/2018/2/layout/IconLabelList"/>
    <dgm:cxn modelId="{E5D8A165-D6D9-4C95-B880-BBB79115CF3B}" type="presParOf" srcId="{DCF13315-22CE-4D62-945D-797651BC1D60}" destId="{37137D0C-4EEE-47A2-8195-3DA16D6113AE}" srcOrd="0" destOrd="0" presId="urn:microsoft.com/office/officeart/2018/2/layout/IconLabelList"/>
    <dgm:cxn modelId="{F47B01A2-5767-4C41-ABD9-8FEC5148B07F}" type="presParOf" srcId="{DCF13315-22CE-4D62-945D-797651BC1D60}" destId="{E8860E19-204D-4F6B-89AA-D83BE26026FB}" srcOrd="1" destOrd="0" presId="urn:microsoft.com/office/officeart/2018/2/layout/IconLabelList"/>
    <dgm:cxn modelId="{931CD624-F25B-42C4-BD4F-A1CEF81DCBFB}" type="presParOf" srcId="{DCF13315-22CE-4D62-945D-797651BC1D60}" destId="{61A24A76-66FE-4C0A-8F4B-DDB45EF60F9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1902A-8468-416D-A53B-BF9412E85193}">
      <dsp:nvSpPr>
        <dsp:cNvPr id="0" name=""/>
        <dsp:cNvSpPr/>
      </dsp:nvSpPr>
      <dsp:spPr>
        <a:xfrm>
          <a:off x="950398" y="370508"/>
          <a:ext cx="1104070" cy="1104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BD6590-155F-4B6A-B527-086340FBF023}">
      <dsp:nvSpPr>
        <dsp:cNvPr id="0" name=""/>
        <dsp:cNvSpPr/>
      </dsp:nvSpPr>
      <dsp:spPr>
        <a:xfrm>
          <a:off x="275688" y="1911483"/>
          <a:ext cx="2453491" cy="136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baseline="0"/>
            <a:t>Scalability refers to increasing or decreasing the capacity of a system by making effective use of resources</a:t>
          </a:r>
          <a:endParaRPr lang="en-US" sz="1100" kern="1200"/>
        </a:p>
      </dsp:txBody>
      <dsp:txXfrm>
        <a:off x="275688" y="1911483"/>
        <a:ext cx="2453491" cy="1369511"/>
      </dsp:txXfrm>
    </dsp:sp>
    <dsp:sp modelId="{79EC4233-87B7-4446-B986-DB72BD84AFF6}">
      <dsp:nvSpPr>
        <dsp:cNvPr id="0" name=""/>
        <dsp:cNvSpPr/>
      </dsp:nvSpPr>
      <dsp:spPr>
        <a:xfrm>
          <a:off x="3833250" y="370508"/>
          <a:ext cx="1104070" cy="1104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8C9AAD-18BC-47FE-BA9C-06FC29734D7D}">
      <dsp:nvSpPr>
        <dsp:cNvPr id="0" name=""/>
        <dsp:cNvSpPr/>
      </dsp:nvSpPr>
      <dsp:spPr>
        <a:xfrm>
          <a:off x="3158539" y="1911483"/>
          <a:ext cx="2453491" cy="136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baseline="0"/>
            <a:t>As hardware becomes more powerful and workloads become heavier, a scalable and reliable OS is required for systems to function as efficiently as possible</a:t>
          </a:r>
          <a:endParaRPr lang="en-US" sz="1100" kern="1200"/>
        </a:p>
      </dsp:txBody>
      <dsp:txXfrm>
        <a:off x="3158539" y="1911483"/>
        <a:ext cx="2453491" cy="1369511"/>
      </dsp:txXfrm>
    </dsp:sp>
    <dsp:sp modelId="{37137D0C-4EEE-47A2-8195-3DA16D6113AE}">
      <dsp:nvSpPr>
        <dsp:cNvPr id="0" name=""/>
        <dsp:cNvSpPr/>
      </dsp:nvSpPr>
      <dsp:spPr>
        <a:xfrm>
          <a:off x="6716101" y="370508"/>
          <a:ext cx="1104070" cy="11040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A24A76-66FE-4C0A-8F4B-DDB45EF60F9D}">
      <dsp:nvSpPr>
        <dsp:cNvPr id="0" name=""/>
        <dsp:cNvSpPr/>
      </dsp:nvSpPr>
      <dsp:spPr>
        <a:xfrm>
          <a:off x="6041391" y="1911483"/>
          <a:ext cx="2453491" cy="13695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baseline="0"/>
            <a:t>In order to maximize longevity and use of an OS, it must be able to be scaled to accommodate any situation</a:t>
          </a:r>
          <a:endParaRPr lang="en-US" sz="1100" kern="1200"/>
        </a:p>
      </dsp:txBody>
      <dsp:txXfrm>
        <a:off x="6041391" y="1911483"/>
        <a:ext cx="2453491" cy="136951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6/30/2024</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951354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6/30/2024</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635979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6/30/2024</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0511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6/30/2024</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441343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6/30/2024</a:t>
            </a:fld>
            <a:endParaRPr lang="en-US"/>
          </a:p>
        </p:txBody>
      </p:sp>
    </p:spTree>
    <p:extLst>
      <p:ext uri="{BB962C8B-B14F-4D97-AF65-F5344CB8AC3E}">
        <p14:creationId xmlns:p14="http://schemas.microsoft.com/office/powerpoint/2010/main" val="1892950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6/30/2024</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708407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6/30/2024</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3452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6/30/2024</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449335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6/30/2024</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46521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6/30/2024</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2848363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6/30/2024</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84078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6/30/2024</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467696"/>
      </p:ext>
    </p:extLst>
  </p:cSld>
  <p:clrMap bg1="lt1" tx1="dk1" bg2="lt2" tx2="dk2" accent1="accent1" accent2="accent2" accent3="accent3" accent4="accent4" accent5="accent5" accent6="accent6" hlink="hlink" folHlink="folHlink"/>
  <p:sldLayoutIdLst>
    <p:sldLayoutId id="2147483725" r:id="rId1"/>
    <p:sldLayoutId id="2147483724" r:id="rId2"/>
    <p:sldLayoutId id="2147483723" r:id="rId3"/>
    <p:sldLayoutId id="2147483722" r:id="rId4"/>
    <p:sldLayoutId id="2147483721" r:id="rId5"/>
    <p:sldLayoutId id="2147483720" r:id="rId6"/>
    <p:sldLayoutId id="2147483719" r:id="rId7"/>
    <p:sldLayoutId id="2147483718" r:id="rId8"/>
    <p:sldLayoutId id="2147483717" r:id="rId9"/>
    <p:sldLayoutId id="2147483716" r:id="rId10"/>
    <p:sldLayoutId id="214748371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heodi.org/article/comment-blockchain-technology-is-useful-but-not-for-everythin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protecmarine.com.au/aspects-of-home-automation/" TargetMode="External"/><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s://www.frontiersin.org/articles/10.3389/fict.2015.00025/full" TargetMode="Externa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hyperlink" Target="https://gadgetsin.com/blurams-smart-video-doorbell-with-ai-face-recognition-and-motion-detection.htm"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hyperlink" Target="https://creativecommons.org/licenses/by/3.0/" TargetMode="External"/><Relationship Id="rId5" Type="http://schemas.openxmlformats.org/officeDocument/2006/relationships/hyperlink" Target="http://www.sagaciousnewsnetwork.com/microsofts-mind-reading-software-to-be-used-against-americans/" TargetMode="Externa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forbes.com/sites/tomtaulli/2020/08/14/quantum-computing-what-does-it-mean-for-ai-artificial-intelligence/?sh=27c61c6e3b4c" TargetMode="External"/><Relationship Id="rId3" Type="http://schemas.openxmlformats.org/officeDocument/2006/relationships/hyperlink" Target="https://www.memorymanagement.org/mmref/begin.html" TargetMode="External"/><Relationship Id="rId7" Type="http://schemas.openxmlformats.org/officeDocument/2006/relationships/hyperlink" Target="https://www.conceptatech.com/blog/importance-of-scalability-in-software-design#:~:text=Scalability%20is%20an%20essential%20component,user%20experience%2C%20and%20higher%20agility" TargetMode="External"/><Relationship Id="rId2" Type="http://schemas.openxmlformats.org/officeDocument/2006/relationships/hyperlink" Target="https://www.techopedia.com/definition/24774/operating-system-security-os-security#:~:text=Operating%20system%20security%20(OS%20security)%20is%20the%20process%20of%20ensuring,malware%20or%20remote%20hacker%20intrusions" TargetMode="External"/><Relationship Id="rId1" Type="http://schemas.openxmlformats.org/officeDocument/2006/relationships/slideLayout" Target="../slideLayouts/slideLayout2.xml"/><Relationship Id="rId6" Type="http://schemas.openxmlformats.org/officeDocument/2006/relationships/hyperlink" Target="https://www.hpcwire.com/2015/10/05/defining-scalable-os-requirements-for-exascale-and-beyond/" TargetMode="External"/><Relationship Id="rId5" Type="http://schemas.openxmlformats.org/officeDocument/2006/relationships/hyperlink" Target="http://groups.csail.mit.edu/carbon/docs/caos_final.pdf" TargetMode="External"/><Relationship Id="rId10" Type="http://schemas.openxmlformats.org/officeDocument/2006/relationships/hyperlink" Target="https://fpf.org/wp-content/uploads/2018/05/Privacy-and-Accessible-Iot-Outline-with-Case-Studies-FINAL.pdf" TargetMode="External"/><Relationship Id="rId4" Type="http://schemas.openxmlformats.org/officeDocument/2006/relationships/hyperlink" Target="https://en.wikipedia.org/wiki/Quantum_memory" TargetMode="External"/><Relationship Id="rId9" Type="http://schemas.openxmlformats.org/officeDocument/2006/relationships/hyperlink" Target="https://blogs.microsoft.com/blog/2021/04/28/doubling-down-on-accessibility-microsofts-next-steps-to-expand-accessibility-in-technology-the-workforce-and-workplac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eoplematters.in/article/guest-article/achieving-effectiveness-through-gen-z-challenges-opportunities-23194"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creativecommons.org/licenses/by-nc-sa/3.0/" TargetMode="External"/><Relationship Id="rId5" Type="http://schemas.openxmlformats.org/officeDocument/2006/relationships/hyperlink" Target="https://www.peoplematters.in/article/sme-talent/onboarding-challenges-in-smes-14950"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hyperlink" Target="https://www.blacklistednews.com/article/73394/biotech-pharma-and-healthcare-firms-report-high-levels-of-cybersecurity-incidents-and.htm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hyperlink" Target="http://www.tecmint.com/10-top-most-popular-linux-distributions-of-2015/" TargetMode="External"/><Relationship Id="rId7" Type="http://schemas.openxmlformats.org/officeDocument/2006/relationships/hyperlink" Target="https://www.deviantart.com/deiby-ybied/art/TUX-Linux-424762616" TargetMode="Externa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hyperlink" Target="https://www.itcountry.info/post/459/linux-mint-new-logo/" TargetMode="External"/><Relationship Id="rId10" Type="http://schemas.openxmlformats.org/officeDocument/2006/relationships/hyperlink" Target="https://creativecommons.org/licenses/by-nc-sa/3.0/" TargetMode="External"/><Relationship Id="rId4" Type="http://schemas.openxmlformats.org/officeDocument/2006/relationships/image" Target="../media/image15.jpeg"/><Relationship Id="rId9" Type="http://schemas.openxmlformats.org/officeDocument/2006/relationships/hyperlink" Target="https://creativecommons.org/licenses/by-nc/3.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skatechteacher.com/how-wearable-technology-is-changing-education-and-easing-disabilities/"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ronkitenewsonline.com/2014/11/new-assistive-technology-makes-strides-within-the-disabled-community/" TargetMode="Externa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3E416D2-D994-4F7A-8F62-B28B11BE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9">
            <a:extLst>
              <a:ext uri="{FF2B5EF4-FFF2-40B4-BE49-F238E27FC236}">
                <a16:creationId xmlns:a16="http://schemas.microsoft.com/office/drawing/2014/main" id="{6FFB188D-D59F-42D4-A03C-A4390B926EF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5710" r="-1" b="-1"/>
          <a:stretch/>
        </p:blipFill>
        <p:spPr>
          <a:xfrm>
            <a:off x="1524" y="10"/>
            <a:ext cx="12188952" cy="6857990"/>
          </a:xfrm>
          <a:prstGeom prst="rect">
            <a:avLst/>
          </a:prstGeom>
        </p:spPr>
      </p:pic>
      <p:sp>
        <p:nvSpPr>
          <p:cNvPr id="54" name="Freeform: Shape 53">
            <a:extLst>
              <a:ext uri="{FF2B5EF4-FFF2-40B4-BE49-F238E27FC236}">
                <a16:creationId xmlns:a16="http://schemas.microsoft.com/office/drawing/2014/main" id="{746D3498-BB0C-4BBC-957B-FC6466C80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949" y="0"/>
            <a:ext cx="7476051" cy="6858000"/>
          </a:xfrm>
          <a:custGeom>
            <a:avLst/>
            <a:gdLst>
              <a:gd name="connsiteX0" fmla="*/ 0 w 7476051"/>
              <a:gd name="connsiteY0" fmla="*/ 0 h 6858000"/>
              <a:gd name="connsiteX1" fmla="*/ 348024 w 7476051"/>
              <a:gd name="connsiteY1" fmla="*/ 0 h 6858000"/>
              <a:gd name="connsiteX2" fmla="*/ 681975 w 7476051"/>
              <a:gd name="connsiteY2" fmla="*/ 0 h 6858000"/>
              <a:gd name="connsiteX3" fmla="*/ 1555845 w 7476051"/>
              <a:gd name="connsiteY3" fmla="*/ 0 h 6858000"/>
              <a:gd name="connsiteX4" fmla="*/ 1568054 w 7476051"/>
              <a:gd name="connsiteY4" fmla="*/ 0 h 6858000"/>
              <a:gd name="connsiteX5" fmla="*/ 1693495 w 7476051"/>
              <a:gd name="connsiteY5" fmla="*/ 0 h 6858000"/>
              <a:gd name="connsiteX6" fmla="*/ 3186636 w 7476051"/>
              <a:gd name="connsiteY6" fmla="*/ 0 h 6858000"/>
              <a:gd name="connsiteX7" fmla="*/ 5853028 w 7476051"/>
              <a:gd name="connsiteY7" fmla="*/ 0 h 6858000"/>
              <a:gd name="connsiteX8" fmla="*/ 5875152 w 7476051"/>
              <a:gd name="connsiteY8" fmla="*/ 14997 h 6858000"/>
              <a:gd name="connsiteX9" fmla="*/ 7476051 w 7476051"/>
              <a:gd name="connsiteY9" fmla="*/ 3621656 h 6858000"/>
              <a:gd name="connsiteX10" fmla="*/ 5601701 w 7476051"/>
              <a:gd name="connsiteY10" fmla="*/ 6374814 h 6858000"/>
              <a:gd name="connsiteX11" fmla="*/ 5085053 w 7476051"/>
              <a:gd name="connsiteY11" fmla="*/ 6780599 h 6858000"/>
              <a:gd name="connsiteX12" fmla="*/ 4973297 w 7476051"/>
              <a:gd name="connsiteY12" fmla="*/ 6858000 h 6858000"/>
              <a:gd name="connsiteX13" fmla="*/ 3186636 w 7476051"/>
              <a:gd name="connsiteY13" fmla="*/ 6858000 h 6858000"/>
              <a:gd name="connsiteX14" fmla="*/ 1568054 w 7476051"/>
              <a:gd name="connsiteY14" fmla="*/ 6858000 h 6858000"/>
              <a:gd name="connsiteX15" fmla="*/ 1555845 w 7476051"/>
              <a:gd name="connsiteY15" fmla="*/ 6858000 h 6858000"/>
              <a:gd name="connsiteX16" fmla="*/ 1385101 w 7476051"/>
              <a:gd name="connsiteY16" fmla="*/ 6858000 h 6858000"/>
              <a:gd name="connsiteX17" fmla="*/ 681975 w 7476051"/>
              <a:gd name="connsiteY17" fmla="*/ 6858000 h 6858000"/>
              <a:gd name="connsiteX18" fmla="*/ 348024 w 7476051"/>
              <a:gd name="connsiteY18" fmla="*/ 6858000 h 6858000"/>
              <a:gd name="connsiteX19" fmla="*/ 0 w 7476051"/>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476051" h="6858000">
                <a:moveTo>
                  <a:pt x="0" y="0"/>
                </a:moveTo>
                <a:lnTo>
                  <a:pt x="348024" y="0"/>
                </a:lnTo>
                <a:lnTo>
                  <a:pt x="681975" y="0"/>
                </a:lnTo>
                <a:lnTo>
                  <a:pt x="1555845" y="0"/>
                </a:lnTo>
                <a:lnTo>
                  <a:pt x="1568054" y="0"/>
                </a:lnTo>
                <a:lnTo>
                  <a:pt x="1693495" y="0"/>
                </a:lnTo>
                <a:lnTo>
                  <a:pt x="3186636" y="0"/>
                </a:lnTo>
                <a:lnTo>
                  <a:pt x="5853028" y="0"/>
                </a:lnTo>
                <a:lnTo>
                  <a:pt x="5875152" y="14997"/>
                </a:lnTo>
                <a:cubicBezTo>
                  <a:pt x="6902315" y="754641"/>
                  <a:pt x="7476051" y="2093192"/>
                  <a:pt x="7476051" y="3621656"/>
                </a:cubicBezTo>
                <a:cubicBezTo>
                  <a:pt x="7476051" y="4969131"/>
                  <a:pt x="6547326" y="5602839"/>
                  <a:pt x="5601701" y="6374814"/>
                </a:cubicBezTo>
                <a:cubicBezTo>
                  <a:pt x="5429498" y="6515397"/>
                  <a:pt x="5258871" y="6653108"/>
                  <a:pt x="5085053" y="6780599"/>
                </a:cubicBezTo>
                <a:lnTo>
                  <a:pt x="4973297" y="6858000"/>
                </a:lnTo>
                <a:lnTo>
                  <a:pt x="3186636" y="6858000"/>
                </a:lnTo>
                <a:lnTo>
                  <a:pt x="1568054" y="6858000"/>
                </a:lnTo>
                <a:lnTo>
                  <a:pt x="1555845" y="6858000"/>
                </a:lnTo>
                <a:lnTo>
                  <a:pt x="1385101" y="6858000"/>
                </a:lnTo>
                <a:lnTo>
                  <a:pt x="681975" y="6858000"/>
                </a:lnTo>
                <a:lnTo>
                  <a:pt x="348024" y="6858000"/>
                </a:lnTo>
                <a:lnTo>
                  <a:pt x="0" y="6858000"/>
                </a:lnTo>
                <a:close/>
              </a:path>
            </a:pathLst>
          </a:cu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7539A79B-DFBA-4781-B0DE-4044B0722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9749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3D8EFB43-661E-4B15-BA65-39CC17EF7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10788"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17D35E8-05C3-45B5-9F17-E08DF5925F43}"/>
              </a:ext>
            </a:extLst>
          </p:cNvPr>
          <p:cNvSpPr>
            <a:spLocks noGrp="1"/>
          </p:cNvSpPr>
          <p:nvPr>
            <p:ph type="ctrTitle"/>
          </p:nvPr>
        </p:nvSpPr>
        <p:spPr>
          <a:xfrm>
            <a:off x="5781675" y="1346268"/>
            <a:ext cx="5932755" cy="3285207"/>
          </a:xfrm>
        </p:spPr>
        <p:txBody>
          <a:bodyPr>
            <a:normAutofit/>
          </a:bodyPr>
          <a:lstStyle/>
          <a:p>
            <a:r>
              <a:rPr lang="en-US">
                <a:solidFill>
                  <a:schemeClr val="bg1"/>
                </a:solidFill>
                <a:ea typeface="Meiryo"/>
              </a:rPr>
              <a:t>RESEARCH PROJ</a:t>
            </a:r>
          </a:p>
        </p:txBody>
      </p:sp>
      <p:sp>
        <p:nvSpPr>
          <p:cNvPr id="10" name="TextBox 9">
            <a:extLst>
              <a:ext uri="{FF2B5EF4-FFF2-40B4-BE49-F238E27FC236}">
                <a16:creationId xmlns:a16="http://schemas.microsoft.com/office/drawing/2014/main" id="{40A7554E-6F6A-4CB9-9C1F-A80BBEF2C93C}"/>
              </a:ext>
            </a:extLst>
          </p:cNvPr>
          <p:cNvSpPr txBox="1"/>
          <p:nvPr/>
        </p:nvSpPr>
        <p:spPr>
          <a:xfrm>
            <a:off x="9397724" y="6657945"/>
            <a:ext cx="279275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379563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320A78C-E3B6-4528-99A2-256BBB3538C9}"/>
              </a:ext>
            </a:extLst>
          </p:cNvPr>
          <p:cNvSpPr>
            <a:spLocks noGrp="1"/>
          </p:cNvSpPr>
          <p:nvPr>
            <p:ph type="title"/>
          </p:nvPr>
        </p:nvSpPr>
        <p:spPr>
          <a:xfrm>
            <a:off x="992518" y="442913"/>
            <a:ext cx="5368525" cy="1639888"/>
          </a:xfrm>
        </p:spPr>
        <p:txBody>
          <a:bodyPr anchor="b">
            <a:normAutofit/>
          </a:bodyPr>
          <a:lstStyle/>
          <a:p>
            <a:r>
              <a:rPr lang="en-US"/>
              <a:t>IoT INTEGRATION</a:t>
            </a:r>
            <a:endParaRPr lang="en-CA"/>
          </a:p>
        </p:txBody>
      </p:sp>
      <p:sp>
        <p:nvSpPr>
          <p:cNvPr id="3" name="Content Placeholder 2">
            <a:extLst>
              <a:ext uri="{FF2B5EF4-FFF2-40B4-BE49-F238E27FC236}">
                <a16:creationId xmlns:a16="http://schemas.microsoft.com/office/drawing/2014/main" id="{A07ACCBA-4F2B-4ACF-B4CB-03A15AB83021}"/>
              </a:ext>
            </a:extLst>
          </p:cNvPr>
          <p:cNvSpPr>
            <a:spLocks noGrp="1"/>
          </p:cNvSpPr>
          <p:nvPr>
            <p:ph idx="1"/>
          </p:nvPr>
        </p:nvSpPr>
        <p:spPr>
          <a:xfrm>
            <a:off x="992518" y="2312988"/>
            <a:ext cx="5269545" cy="3651250"/>
          </a:xfrm>
        </p:spPr>
        <p:txBody>
          <a:bodyPr vert="horz" lIns="109728" tIns="109728" rIns="109728" bIns="91440" rtlCol="0">
            <a:normAutofit fontScale="92500"/>
          </a:bodyPr>
          <a:lstStyle/>
          <a:p>
            <a:pPr marL="285750" indent="-285750">
              <a:lnSpc>
                <a:spcPct val="130000"/>
              </a:lnSpc>
              <a:buFont typeface="Wingdings" panose="020B0503020204020204" pitchFamily="34" charset="0"/>
              <a:buChar char="Ø"/>
            </a:pPr>
            <a:r>
              <a:rPr lang="en-US" sz="1700"/>
              <a:t>IoT devices are looked forward to for bettering the living standards of everyone in the coming decades</a:t>
            </a:r>
          </a:p>
          <a:p>
            <a:pPr marL="285750" indent="-285750">
              <a:lnSpc>
                <a:spcPct val="130000"/>
              </a:lnSpc>
              <a:buFont typeface="Wingdings" panose="020B0503020204020204" pitchFamily="34" charset="0"/>
              <a:buChar char="Ø"/>
            </a:pPr>
            <a:r>
              <a:rPr lang="en-US" sz="1700"/>
              <a:t>One example of the proposed advancements in the IoT space:</a:t>
            </a:r>
            <a:endParaRPr lang="en-US" sz="1700" b="1"/>
          </a:p>
          <a:p>
            <a:pPr marL="285750" lvl="1">
              <a:lnSpc>
                <a:spcPct val="130000"/>
              </a:lnSpc>
              <a:buFont typeface="Wingdings" panose="020B0503020204020204" pitchFamily="34" charset="0"/>
              <a:buChar char="Ø"/>
            </a:pPr>
            <a:r>
              <a:rPr lang="en-US" sz="1700" b="1"/>
              <a:t>Full integration between the home and smart devices – </a:t>
            </a:r>
            <a:r>
              <a:rPr lang="en-US" sz="1700"/>
              <a:t> Smart devices like locks, cameras, temperature sensors, etc., will allow for full control of your home from one central device</a:t>
            </a:r>
            <a:endParaRPr lang="en-US" sz="1700">
              <a:ea typeface="Meiryo"/>
            </a:endParaRPr>
          </a:p>
        </p:txBody>
      </p:sp>
      <p:sp>
        <p:nvSpPr>
          <p:cNvPr id="53" name="Freeform: Shape 5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73906" y="0"/>
            <a:ext cx="5118093"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2860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7" name="Freeform: Shape 56">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142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descr="A picture containing text, floor, indoor, room&#10;&#10;Description automatically generated">
            <a:extLst>
              <a:ext uri="{FF2B5EF4-FFF2-40B4-BE49-F238E27FC236}">
                <a16:creationId xmlns:a16="http://schemas.microsoft.com/office/drawing/2014/main" id="{48DCEE21-8268-47BC-BD89-1E88B298DBED}"/>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764" r="3" b="3"/>
          <a:stretch/>
        </p:blipFill>
        <p:spPr>
          <a:xfrm>
            <a:off x="7293798" y="10"/>
            <a:ext cx="4898203" cy="3488426"/>
          </a:xfrm>
          <a:custGeom>
            <a:avLst/>
            <a:gdLst/>
            <a:ahLst/>
            <a:cxnLst/>
            <a:rect l="l" t="t" r="r" b="b"/>
            <a:pathLst>
              <a:path w="4898203" h="3470148">
                <a:moveTo>
                  <a:pt x="1619455" y="0"/>
                </a:moveTo>
                <a:lnTo>
                  <a:pt x="2712688" y="0"/>
                </a:lnTo>
                <a:lnTo>
                  <a:pt x="3492854" y="0"/>
                </a:lnTo>
                <a:lnTo>
                  <a:pt x="4540916" y="0"/>
                </a:lnTo>
                <a:lnTo>
                  <a:pt x="4707219" y="0"/>
                </a:lnTo>
                <a:lnTo>
                  <a:pt x="4898203" y="0"/>
                </a:lnTo>
                <a:lnTo>
                  <a:pt x="4898203" y="3470148"/>
                </a:lnTo>
                <a:lnTo>
                  <a:pt x="0" y="3470148"/>
                </a:lnTo>
                <a:lnTo>
                  <a:pt x="3126" y="3337395"/>
                </a:lnTo>
                <a:cubicBezTo>
                  <a:pt x="69921" y="1928213"/>
                  <a:pt x="634366" y="708413"/>
                  <a:pt x="1597331" y="14997"/>
                </a:cubicBezTo>
                <a:close/>
              </a:path>
            </a:pathLst>
          </a:custGeom>
        </p:spPr>
      </p:pic>
      <p:pic>
        <p:nvPicPr>
          <p:cNvPr id="5" name="Picture 4" descr="A group of people in an office&#10;&#10;Description automatically generated">
            <a:extLst>
              <a:ext uri="{FF2B5EF4-FFF2-40B4-BE49-F238E27FC236}">
                <a16:creationId xmlns:a16="http://schemas.microsoft.com/office/drawing/2014/main" id="{DD85D1ED-3B5E-4B5B-90B4-B6962BCADB5E}"/>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31085" r="13612"/>
          <a:stretch/>
        </p:blipFill>
        <p:spPr>
          <a:xfrm>
            <a:off x="7290230" y="3534156"/>
            <a:ext cx="4901771" cy="3323844"/>
          </a:xfrm>
          <a:custGeom>
            <a:avLst/>
            <a:gdLst/>
            <a:ahLst/>
            <a:cxnLst/>
            <a:rect l="l" t="t" r="r" b="b"/>
            <a:pathLst>
              <a:path w="4901771" h="3305556">
                <a:moveTo>
                  <a:pt x="1630" y="0"/>
                </a:moveTo>
                <a:lnTo>
                  <a:pt x="4901771" y="0"/>
                </a:lnTo>
                <a:lnTo>
                  <a:pt x="4901771" y="3305556"/>
                </a:lnTo>
                <a:lnTo>
                  <a:pt x="4710787" y="3305556"/>
                </a:lnTo>
                <a:lnTo>
                  <a:pt x="4544484" y="3305556"/>
                </a:lnTo>
                <a:lnTo>
                  <a:pt x="3496422" y="3305556"/>
                </a:lnTo>
                <a:lnTo>
                  <a:pt x="2716256" y="3305556"/>
                </a:lnTo>
                <a:lnTo>
                  <a:pt x="2502754" y="3305556"/>
                </a:lnTo>
                <a:lnTo>
                  <a:pt x="2390998" y="3228155"/>
                </a:lnTo>
                <a:cubicBezTo>
                  <a:pt x="2217180" y="3100664"/>
                  <a:pt x="2046553" y="2962953"/>
                  <a:pt x="1874350" y="2822370"/>
                </a:cubicBezTo>
                <a:cubicBezTo>
                  <a:pt x="928725" y="2050395"/>
                  <a:pt x="0" y="1416687"/>
                  <a:pt x="0" y="69212"/>
                </a:cubicBezTo>
                <a:close/>
              </a:path>
            </a:pathLst>
          </a:custGeom>
        </p:spPr>
      </p:pic>
      <p:sp>
        <p:nvSpPr>
          <p:cNvPr id="6" name="TextBox 5">
            <a:extLst>
              <a:ext uri="{FF2B5EF4-FFF2-40B4-BE49-F238E27FC236}">
                <a16:creationId xmlns:a16="http://schemas.microsoft.com/office/drawing/2014/main" id="{0371BE83-3A3D-4AAC-B73C-702886C94E4D}"/>
              </a:ext>
            </a:extLst>
          </p:cNvPr>
          <p:cNvSpPr txBox="1"/>
          <p:nvPr/>
        </p:nvSpPr>
        <p:spPr>
          <a:xfrm>
            <a:off x="6956076" y="6870700"/>
            <a:ext cx="261161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5" tooltip="https://www.frontiersin.org/articles/10.3389/fict.2015.00025/full">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sp>
        <p:nvSpPr>
          <p:cNvPr id="9" name="TextBox 8">
            <a:extLst>
              <a:ext uri="{FF2B5EF4-FFF2-40B4-BE49-F238E27FC236}">
                <a16:creationId xmlns:a16="http://schemas.microsoft.com/office/drawing/2014/main" id="{5FF28552-D023-4E1A-80E3-60E496847E20}"/>
              </a:ext>
            </a:extLst>
          </p:cNvPr>
          <p:cNvSpPr txBox="1"/>
          <p:nvPr/>
        </p:nvSpPr>
        <p:spPr>
          <a:xfrm>
            <a:off x="9580388" y="6870700"/>
            <a:ext cx="261161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www.protecmarine.com.au/aspects-of-home-automation/">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spTree>
    <p:extLst>
      <p:ext uri="{BB962C8B-B14F-4D97-AF65-F5344CB8AC3E}">
        <p14:creationId xmlns:p14="http://schemas.microsoft.com/office/powerpoint/2010/main" val="227638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13">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descr="A picture containing sky, electronics&#10;&#10;Description automatically generated">
            <a:extLst>
              <a:ext uri="{FF2B5EF4-FFF2-40B4-BE49-F238E27FC236}">
                <a16:creationId xmlns:a16="http://schemas.microsoft.com/office/drawing/2014/main" id="{63852F90-0CE5-43DB-8D33-64ED6CAFCE0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4653" r="2" b="26104"/>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5" name="Picture 4" descr="A person holding a baby&#10;&#10;Description automatically generated with medium confidence">
            <a:extLst>
              <a:ext uri="{FF2B5EF4-FFF2-40B4-BE49-F238E27FC236}">
                <a16:creationId xmlns:a16="http://schemas.microsoft.com/office/drawing/2014/main" id="{03D0FECE-28BE-4B66-B9AC-086A8D4D116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2336" r="-1" b="19433"/>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38" name="Freeform: Shape 15">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9" name="Freeform: Shape 17">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19">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8349778-A1C9-4BAF-9FD2-643DDB9FEB86}"/>
              </a:ext>
            </a:extLst>
          </p:cNvPr>
          <p:cNvSpPr>
            <a:spLocks noGrp="1"/>
          </p:cNvSpPr>
          <p:nvPr>
            <p:ph type="title"/>
          </p:nvPr>
        </p:nvSpPr>
        <p:spPr>
          <a:xfrm>
            <a:off x="992518" y="442913"/>
            <a:ext cx="5103482" cy="1639888"/>
          </a:xfrm>
        </p:spPr>
        <p:txBody>
          <a:bodyPr anchor="b">
            <a:normAutofit/>
          </a:bodyPr>
          <a:lstStyle/>
          <a:p>
            <a:r>
              <a:rPr lang="en-US"/>
              <a:t>IoT integration with Facial Recognition</a:t>
            </a:r>
            <a:endParaRPr lang="en-CA"/>
          </a:p>
        </p:txBody>
      </p:sp>
      <p:sp>
        <p:nvSpPr>
          <p:cNvPr id="3" name="Content Placeholder 2">
            <a:extLst>
              <a:ext uri="{FF2B5EF4-FFF2-40B4-BE49-F238E27FC236}">
                <a16:creationId xmlns:a16="http://schemas.microsoft.com/office/drawing/2014/main" id="{7099AB42-A42E-4185-B465-8F15A583C852}"/>
              </a:ext>
            </a:extLst>
          </p:cNvPr>
          <p:cNvSpPr>
            <a:spLocks noGrp="1"/>
          </p:cNvSpPr>
          <p:nvPr>
            <p:ph idx="1"/>
          </p:nvPr>
        </p:nvSpPr>
        <p:spPr>
          <a:xfrm>
            <a:off x="0" y="2312987"/>
            <a:ext cx="6629063" cy="3920173"/>
          </a:xfrm>
        </p:spPr>
        <p:txBody>
          <a:bodyPr vert="horz" lIns="109728" tIns="109728" rIns="109728" bIns="91440" rtlCol="0" anchor="t">
            <a:normAutofit/>
          </a:bodyPr>
          <a:lstStyle/>
          <a:p>
            <a:pPr marL="285750" indent="-285750">
              <a:lnSpc>
                <a:spcPct val="130000"/>
              </a:lnSpc>
              <a:buFont typeface="Wingdings" panose="020B0503020204020204" pitchFamily="34" charset="0"/>
              <a:buChar char="Ø"/>
            </a:pPr>
            <a:r>
              <a:rPr lang="en-US" sz="1500"/>
              <a:t>The combination of AI with IoT devices will be a huge success for the whole of mankind</a:t>
            </a:r>
            <a:endParaRPr lang="en-US"/>
          </a:p>
          <a:p>
            <a:pPr marL="285750" indent="-285750">
              <a:lnSpc>
                <a:spcPct val="130000"/>
              </a:lnSpc>
              <a:buFont typeface="Wingdings" panose="05000000000000000000" pitchFamily="2" charset="2"/>
              <a:buChar char="Ø"/>
            </a:pPr>
            <a:r>
              <a:rPr lang="en-US" sz="1500" b="1"/>
              <a:t>Facial Recognition Technologies - </a:t>
            </a:r>
            <a:r>
              <a:rPr lang="en-US" sz="1600"/>
              <a:t>Facial recognition will act as a replacement for the traditional door cameras. These devices will be able to detect people based on their facial characteristics using trained AI, and will be able to determine who they are and whether a person is allowed to have access to the house or facility they are trying to enter</a:t>
            </a:r>
            <a:endParaRPr lang="en-US" sz="1600">
              <a:ea typeface="Meiryo"/>
            </a:endParaRPr>
          </a:p>
          <a:p>
            <a:pPr>
              <a:lnSpc>
                <a:spcPct val="130000"/>
              </a:lnSpc>
            </a:pPr>
            <a:endParaRPr lang="en-US" sz="1600">
              <a:solidFill>
                <a:srgbClr val="404040"/>
              </a:solidFill>
              <a:ea typeface="Meiryo"/>
            </a:endParaRPr>
          </a:p>
          <a:p>
            <a:pPr>
              <a:lnSpc>
                <a:spcPct val="130000"/>
              </a:lnSpc>
            </a:pPr>
            <a:endParaRPr lang="en-CA" sz="1500"/>
          </a:p>
        </p:txBody>
      </p:sp>
      <p:sp>
        <p:nvSpPr>
          <p:cNvPr id="6" name="TextBox 5">
            <a:extLst>
              <a:ext uri="{FF2B5EF4-FFF2-40B4-BE49-F238E27FC236}">
                <a16:creationId xmlns:a16="http://schemas.microsoft.com/office/drawing/2014/main" id="{A0D6F4DE-A47B-4206-9417-D4EBE7DEE424}"/>
              </a:ext>
            </a:extLst>
          </p:cNvPr>
          <p:cNvSpPr txBox="1"/>
          <p:nvPr/>
        </p:nvSpPr>
        <p:spPr>
          <a:xfrm>
            <a:off x="9580388" y="6870700"/>
            <a:ext cx="2611612"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5" tooltip="http://www.sagaciousnewsnetwork.com/microsofts-mind-reading-software-to-be-used-against-american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CA" sz="700">
              <a:solidFill>
                <a:srgbClr val="FFFFFF"/>
              </a:solidFill>
            </a:endParaRPr>
          </a:p>
        </p:txBody>
      </p:sp>
      <p:sp>
        <p:nvSpPr>
          <p:cNvPr id="9" name="TextBox 8">
            <a:extLst>
              <a:ext uri="{FF2B5EF4-FFF2-40B4-BE49-F238E27FC236}">
                <a16:creationId xmlns:a16="http://schemas.microsoft.com/office/drawing/2014/main" id="{030C0A53-5505-40C2-9DA3-C6287EB52577}"/>
              </a:ext>
            </a:extLst>
          </p:cNvPr>
          <p:cNvSpPr txBox="1"/>
          <p:nvPr/>
        </p:nvSpPr>
        <p:spPr>
          <a:xfrm>
            <a:off x="6629063" y="6870700"/>
            <a:ext cx="2938625"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gadgetsin.com/blurams-smart-video-doorbell-with-ai-face-recognition-and-motion-detection.htm">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86451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descr="Red and blue flags">
            <a:extLst>
              <a:ext uri="{FF2B5EF4-FFF2-40B4-BE49-F238E27FC236}">
                <a16:creationId xmlns:a16="http://schemas.microsoft.com/office/drawing/2014/main" id="{14359889-9973-4B1A-A677-8074E01760FE}"/>
              </a:ext>
            </a:extLst>
          </p:cNvPr>
          <p:cNvPicPr>
            <a:picLocks noChangeAspect="1"/>
          </p:cNvPicPr>
          <p:nvPr/>
        </p:nvPicPr>
        <p:blipFill rotWithShape="1">
          <a:blip r:embed="rId2"/>
          <a:srcRect r="2" b="22199"/>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5" name="Picture 11" descr="Arrow on a red road">
            <a:extLst>
              <a:ext uri="{FF2B5EF4-FFF2-40B4-BE49-F238E27FC236}">
                <a16:creationId xmlns:a16="http://schemas.microsoft.com/office/drawing/2014/main" id="{39D241BC-B56E-4CC7-B321-96346F5E93C3}"/>
              </a:ext>
            </a:extLst>
          </p:cNvPr>
          <p:cNvPicPr>
            <a:picLocks noChangeAspect="1"/>
          </p:cNvPicPr>
          <p:nvPr/>
        </p:nvPicPr>
        <p:blipFill rotWithShape="1">
          <a:blip r:embed="rId3"/>
          <a:srcRect t="11015" r="-1" b="7714"/>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29" name="Freeform: Shape 16">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18">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20">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E8B19A3-3280-4949-BBBC-E23B8F7D2F84}"/>
              </a:ext>
            </a:extLst>
          </p:cNvPr>
          <p:cNvSpPr>
            <a:spLocks noGrp="1"/>
          </p:cNvSpPr>
          <p:nvPr>
            <p:ph type="title"/>
          </p:nvPr>
        </p:nvSpPr>
        <p:spPr>
          <a:xfrm>
            <a:off x="992518" y="442913"/>
            <a:ext cx="4985766" cy="1639888"/>
          </a:xfrm>
        </p:spPr>
        <p:txBody>
          <a:bodyPr anchor="b">
            <a:normAutofit/>
          </a:bodyPr>
          <a:lstStyle/>
          <a:p>
            <a:r>
              <a:rPr lang="en-US">
                <a:ea typeface="Meiryo"/>
              </a:rPr>
              <a:t>Hurdles to Overcome</a:t>
            </a:r>
            <a:endParaRPr lang="en-US"/>
          </a:p>
        </p:txBody>
      </p:sp>
      <p:sp>
        <p:nvSpPr>
          <p:cNvPr id="3" name="Content Placeholder 2">
            <a:extLst>
              <a:ext uri="{FF2B5EF4-FFF2-40B4-BE49-F238E27FC236}">
                <a16:creationId xmlns:a16="http://schemas.microsoft.com/office/drawing/2014/main" id="{59D2379B-C628-4306-A352-81C7DBFC1B98}"/>
              </a:ext>
            </a:extLst>
          </p:cNvPr>
          <p:cNvSpPr>
            <a:spLocks noGrp="1"/>
          </p:cNvSpPr>
          <p:nvPr>
            <p:ph idx="1"/>
          </p:nvPr>
        </p:nvSpPr>
        <p:spPr>
          <a:xfrm>
            <a:off x="992518" y="2312988"/>
            <a:ext cx="5269545" cy="3651250"/>
          </a:xfrm>
        </p:spPr>
        <p:txBody>
          <a:bodyPr vert="horz" lIns="109728" tIns="109728" rIns="109728" bIns="91440" rtlCol="0" anchor="t">
            <a:normAutofit/>
          </a:bodyPr>
          <a:lstStyle/>
          <a:p>
            <a:pPr marL="228600" indent="-228600">
              <a:lnSpc>
                <a:spcPct val="130000"/>
              </a:lnSpc>
              <a:buFont typeface="Wingdings" panose="020B0503020204020204" pitchFamily="34" charset="0"/>
              <a:buChar char="Ø"/>
            </a:pPr>
            <a:r>
              <a:rPr lang="en-US" sz="1100" b="1">
                <a:ea typeface="Meiryo"/>
              </a:rPr>
              <a:t>A Refined OS</a:t>
            </a:r>
            <a:r>
              <a:rPr lang="en-US" sz="1100">
                <a:ea typeface="Meiryo"/>
              </a:rPr>
              <a:t> – Creating an OS that is highly secure, hyper-scalable, and can seamlessly work in tandem with the hardware it is provided, is necessary in order to compute the technologies of the future</a:t>
            </a:r>
            <a:endParaRPr lang="en-US">
              <a:ea typeface="Meiryo"/>
            </a:endParaRPr>
          </a:p>
          <a:p>
            <a:pPr marL="228600" indent="-228600">
              <a:lnSpc>
                <a:spcPct val="130000"/>
              </a:lnSpc>
              <a:buFont typeface="Wingdings" panose="020B0503020204020204" pitchFamily="34" charset="0"/>
              <a:buChar char="Ø"/>
            </a:pPr>
            <a:r>
              <a:rPr lang="en-US" sz="1100" b="1">
                <a:ea typeface="Meiryo"/>
              </a:rPr>
              <a:t>Creating a Competent AI</a:t>
            </a:r>
            <a:r>
              <a:rPr lang="en-US" sz="1100">
                <a:ea typeface="Meiryo"/>
              </a:rPr>
              <a:t> – In order to achieve the ease of use and accessibility capabilities of future technology, a fleshed-out and competent AI must be created </a:t>
            </a:r>
          </a:p>
          <a:p>
            <a:pPr marL="228600" indent="-228600">
              <a:lnSpc>
                <a:spcPct val="130000"/>
              </a:lnSpc>
              <a:buFont typeface="Wingdings" panose="020B0503020204020204" pitchFamily="34" charset="0"/>
              <a:buChar char="Ø"/>
            </a:pPr>
            <a:r>
              <a:rPr lang="en-US" sz="1100" b="1">
                <a:ea typeface="Meiryo"/>
              </a:rPr>
              <a:t>Quantum Computing</a:t>
            </a:r>
            <a:r>
              <a:rPr lang="en-US" sz="1100">
                <a:ea typeface="Meiryo"/>
              </a:rPr>
              <a:t> – Can use the powerful problem-solving capabilities of quantum computing to develop AI and machine learning algorithms that would be either very difficult or even impossible to implement with classical computing</a:t>
            </a:r>
          </a:p>
          <a:p>
            <a:pPr marL="228600" indent="-228600">
              <a:lnSpc>
                <a:spcPct val="130000"/>
              </a:lnSpc>
              <a:buFont typeface="Wingdings" panose="020B0503020204020204" pitchFamily="34" charset="0"/>
              <a:buChar char="Ø"/>
            </a:pPr>
            <a:endParaRPr lang="en-US" sz="1100">
              <a:ea typeface="Meiryo"/>
            </a:endParaRPr>
          </a:p>
          <a:p>
            <a:pPr>
              <a:lnSpc>
                <a:spcPct val="130000"/>
              </a:lnSpc>
            </a:pPr>
            <a:endParaRPr lang="en-US" sz="1100">
              <a:ea typeface="Meiryo"/>
            </a:endParaRPr>
          </a:p>
        </p:txBody>
      </p:sp>
    </p:spTree>
    <p:extLst>
      <p:ext uri="{BB962C8B-B14F-4D97-AF65-F5344CB8AC3E}">
        <p14:creationId xmlns:p14="http://schemas.microsoft.com/office/powerpoint/2010/main" val="2658976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6507BD8-6AA2-4147-9D85-8E6F5097E6FC}"/>
              </a:ext>
            </a:extLst>
          </p:cNvPr>
          <p:cNvSpPr>
            <a:spLocks noGrp="1"/>
          </p:cNvSpPr>
          <p:nvPr>
            <p:ph type="title"/>
          </p:nvPr>
        </p:nvSpPr>
        <p:spPr>
          <a:xfrm>
            <a:off x="992518" y="442913"/>
            <a:ext cx="5368525" cy="1639888"/>
          </a:xfrm>
        </p:spPr>
        <p:txBody>
          <a:bodyPr anchor="b">
            <a:normAutofit/>
          </a:bodyPr>
          <a:lstStyle/>
          <a:p>
            <a:r>
              <a:rPr lang="en-US">
                <a:ea typeface="Meiryo"/>
              </a:rPr>
              <a:t>Hurdles to Overcome</a:t>
            </a:r>
          </a:p>
        </p:txBody>
      </p:sp>
      <p:sp>
        <p:nvSpPr>
          <p:cNvPr id="3" name="Content Placeholder 2">
            <a:extLst>
              <a:ext uri="{FF2B5EF4-FFF2-40B4-BE49-F238E27FC236}">
                <a16:creationId xmlns:a16="http://schemas.microsoft.com/office/drawing/2014/main" id="{234FEBF4-662F-4FE8-B3E7-E443668F7498}"/>
              </a:ext>
            </a:extLst>
          </p:cNvPr>
          <p:cNvSpPr>
            <a:spLocks noGrp="1"/>
          </p:cNvSpPr>
          <p:nvPr>
            <p:ph idx="1"/>
          </p:nvPr>
        </p:nvSpPr>
        <p:spPr>
          <a:xfrm>
            <a:off x="992518" y="2312988"/>
            <a:ext cx="5368525" cy="3651250"/>
          </a:xfrm>
        </p:spPr>
        <p:txBody>
          <a:bodyPr vert="horz" lIns="109728" tIns="109728" rIns="109728" bIns="91440" rtlCol="0" anchor="t">
            <a:normAutofit lnSpcReduction="10000"/>
          </a:bodyPr>
          <a:lstStyle/>
          <a:p>
            <a:pPr marL="285750" indent="-285750">
              <a:lnSpc>
                <a:spcPct val="130000"/>
              </a:lnSpc>
              <a:buFont typeface="Wingdings" panose="020B0604020202020204" pitchFamily="34" charset="0"/>
              <a:buChar char="Ø"/>
            </a:pPr>
            <a:r>
              <a:rPr lang="en-US" sz="1100" b="1"/>
              <a:t>Cost </a:t>
            </a:r>
            <a:r>
              <a:rPr lang="en-US" sz="1100"/>
              <a:t>- Creating, researching and developing these new technologies always has the caveat of costing millions if not billions of dollars.</a:t>
            </a:r>
            <a:endParaRPr lang="en-US" sz="1100">
              <a:ea typeface="Meiryo"/>
            </a:endParaRPr>
          </a:p>
          <a:p>
            <a:pPr marL="285750" indent="-285750">
              <a:lnSpc>
                <a:spcPct val="130000"/>
              </a:lnSpc>
              <a:buFont typeface="Wingdings" panose="020B0604020202020204" pitchFamily="34" charset="0"/>
              <a:buChar char="Ø"/>
            </a:pPr>
            <a:r>
              <a:rPr lang="en-US" sz="1100" b="1"/>
              <a:t>Information Security Challenges</a:t>
            </a:r>
            <a:r>
              <a:rPr lang="en-US" sz="1100"/>
              <a:t> – Ensuring that the design for a project is secure is a huge factor in the R&amp;D process. Whether it is code for software or design plans for hardware, ensuring that none of this information is stolen or corrupted is critical.</a:t>
            </a:r>
            <a:endParaRPr lang="en-US" sz="1100">
              <a:ea typeface="Meiryo"/>
            </a:endParaRPr>
          </a:p>
          <a:p>
            <a:pPr marL="285750" indent="-285750">
              <a:lnSpc>
                <a:spcPct val="130000"/>
              </a:lnSpc>
              <a:buFont typeface="Wingdings" panose="020B0604020202020204" pitchFamily="34" charset="0"/>
              <a:buChar char="Ø"/>
            </a:pPr>
            <a:r>
              <a:rPr lang="en-US" sz="1100" b="1"/>
              <a:t>Lack of contributors</a:t>
            </a:r>
            <a:r>
              <a:rPr lang="en-US" sz="1100"/>
              <a:t> - It a widespread belief that open-source software should be free, and that those who work on it should be motivated by passion and sheer willpower rather than a paycheck. As a result, most open-source volunteers must code in their spare time. This may lead to a lack of developers, preventing projects from moving forward with development.</a:t>
            </a:r>
            <a:endParaRPr lang="en-US" sz="1100">
              <a:ea typeface="Meiryo"/>
            </a:endParaRPr>
          </a:p>
          <a:p>
            <a:pPr marL="285750" indent="-285750">
              <a:lnSpc>
                <a:spcPct val="130000"/>
              </a:lnSpc>
              <a:buFont typeface="Wingdings" panose="020B0604020202020204" pitchFamily="34" charset="0"/>
              <a:buChar char="Ø"/>
            </a:pPr>
            <a:endParaRPr lang="en-US" sz="1100">
              <a:ea typeface="Meiryo"/>
            </a:endParaRPr>
          </a:p>
        </p:txBody>
      </p:sp>
      <p:sp>
        <p:nvSpPr>
          <p:cNvPr id="12"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73906" y="0"/>
            <a:ext cx="5118093"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2860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2142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descr="Black chess pieces with red queen">
            <a:extLst>
              <a:ext uri="{FF2B5EF4-FFF2-40B4-BE49-F238E27FC236}">
                <a16:creationId xmlns:a16="http://schemas.microsoft.com/office/drawing/2014/main" id="{7AC98C6D-0911-4A29-A14D-F84589A708F7}"/>
              </a:ext>
            </a:extLst>
          </p:cNvPr>
          <p:cNvPicPr>
            <a:picLocks noChangeAspect="1"/>
          </p:cNvPicPr>
          <p:nvPr/>
        </p:nvPicPr>
        <p:blipFill rotWithShape="1">
          <a:blip r:embed="rId2"/>
          <a:srcRect r="6272" b="-2"/>
          <a:stretch/>
        </p:blipFill>
        <p:spPr>
          <a:xfrm>
            <a:off x="7293798" y="10"/>
            <a:ext cx="4898203" cy="3488426"/>
          </a:xfrm>
          <a:custGeom>
            <a:avLst/>
            <a:gdLst/>
            <a:ahLst/>
            <a:cxnLst/>
            <a:rect l="l" t="t" r="r" b="b"/>
            <a:pathLst>
              <a:path w="4898203" h="3470148">
                <a:moveTo>
                  <a:pt x="1619455" y="0"/>
                </a:moveTo>
                <a:lnTo>
                  <a:pt x="2712688" y="0"/>
                </a:lnTo>
                <a:lnTo>
                  <a:pt x="3492854" y="0"/>
                </a:lnTo>
                <a:lnTo>
                  <a:pt x="4540916" y="0"/>
                </a:lnTo>
                <a:lnTo>
                  <a:pt x="4707219" y="0"/>
                </a:lnTo>
                <a:lnTo>
                  <a:pt x="4898203" y="0"/>
                </a:lnTo>
                <a:lnTo>
                  <a:pt x="4898203" y="3470148"/>
                </a:lnTo>
                <a:lnTo>
                  <a:pt x="0" y="3470148"/>
                </a:lnTo>
                <a:lnTo>
                  <a:pt x="3126" y="3337395"/>
                </a:lnTo>
                <a:cubicBezTo>
                  <a:pt x="69921" y="1928213"/>
                  <a:pt x="634366" y="708413"/>
                  <a:pt x="1597331" y="14997"/>
                </a:cubicBezTo>
                <a:close/>
              </a:path>
            </a:pathLst>
          </a:custGeom>
        </p:spPr>
      </p:pic>
      <p:pic>
        <p:nvPicPr>
          <p:cNvPr id="5" name="Picture 5" descr="Long ladder glowing among shorter dull ladders">
            <a:extLst>
              <a:ext uri="{FF2B5EF4-FFF2-40B4-BE49-F238E27FC236}">
                <a16:creationId xmlns:a16="http://schemas.microsoft.com/office/drawing/2014/main" id="{4F41B485-DDF0-4D3D-A704-6BBA77292515}"/>
              </a:ext>
            </a:extLst>
          </p:cNvPr>
          <p:cNvPicPr>
            <a:picLocks noChangeAspect="1"/>
          </p:cNvPicPr>
          <p:nvPr/>
        </p:nvPicPr>
        <p:blipFill rotWithShape="1">
          <a:blip r:embed="rId3"/>
          <a:srcRect t="9588" r="-3" b="-3"/>
          <a:stretch/>
        </p:blipFill>
        <p:spPr>
          <a:xfrm>
            <a:off x="7290230" y="3534156"/>
            <a:ext cx="4901771" cy="3323844"/>
          </a:xfrm>
          <a:custGeom>
            <a:avLst/>
            <a:gdLst/>
            <a:ahLst/>
            <a:cxnLst/>
            <a:rect l="l" t="t" r="r" b="b"/>
            <a:pathLst>
              <a:path w="4901771" h="3305556">
                <a:moveTo>
                  <a:pt x="1630" y="0"/>
                </a:moveTo>
                <a:lnTo>
                  <a:pt x="4901771" y="0"/>
                </a:lnTo>
                <a:lnTo>
                  <a:pt x="4901771" y="3305556"/>
                </a:lnTo>
                <a:lnTo>
                  <a:pt x="4710787" y="3305556"/>
                </a:lnTo>
                <a:lnTo>
                  <a:pt x="4544484" y="3305556"/>
                </a:lnTo>
                <a:lnTo>
                  <a:pt x="3496422" y="3305556"/>
                </a:lnTo>
                <a:lnTo>
                  <a:pt x="2716256" y="3305556"/>
                </a:lnTo>
                <a:lnTo>
                  <a:pt x="2502754" y="3305556"/>
                </a:lnTo>
                <a:lnTo>
                  <a:pt x="2390998" y="3228155"/>
                </a:lnTo>
                <a:cubicBezTo>
                  <a:pt x="2217180" y="3100664"/>
                  <a:pt x="2046553" y="2962953"/>
                  <a:pt x="1874350" y="2822370"/>
                </a:cubicBezTo>
                <a:cubicBezTo>
                  <a:pt x="928725" y="2050395"/>
                  <a:pt x="0" y="1416687"/>
                  <a:pt x="0" y="69212"/>
                </a:cubicBezTo>
                <a:close/>
              </a:path>
            </a:pathLst>
          </a:custGeom>
        </p:spPr>
      </p:pic>
    </p:spTree>
    <p:extLst>
      <p:ext uri="{BB962C8B-B14F-4D97-AF65-F5344CB8AC3E}">
        <p14:creationId xmlns:p14="http://schemas.microsoft.com/office/powerpoint/2010/main" val="262960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9FD3-7DDB-41A8-9B2D-C945E59B30FF}"/>
              </a:ext>
            </a:extLst>
          </p:cNvPr>
          <p:cNvSpPr>
            <a:spLocks noGrp="1"/>
          </p:cNvSpPr>
          <p:nvPr>
            <p:ph type="title"/>
          </p:nvPr>
        </p:nvSpPr>
        <p:spPr/>
        <p:txBody>
          <a:bodyPr/>
          <a:lstStyle/>
          <a:p>
            <a:r>
              <a:rPr lang="en-US">
                <a:ea typeface="Meiryo"/>
              </a:rPr>
              <a:t>Sources and References</a:t>
            </a:r>
            <a:endParaRPr lang="en-US"/>
          </a:p>
        </p:txBody>
      </p:sp>
      <p:sp>
        <p:nvSpPr>
          <p:cNvPr id="3" name="Content Placeholder 2">
            <a:extLst>
              <a:ext uri="{FF2B5EF4-FFF2-40B4-BE49-F238E27FC236}">
                <a16:creationId xmlns:a16="http://schemas.microsoft.com/office/drawing/2014/main" id="{ABE277A4-F62C-44F5-92E5-C90BBC5942D7}"/>
              </a:ext>
            </a:extLst>
          </p:cNvPr>
          <p:cNvSpPr>
            <a:spLocks noGrp="1"/>
          </p:cNvSpPr>
          <p:nvPr>
            <p:ph idx="1"/>
          </p:nvPr>
        </p:nvSpPr>
        <p:spPr/>
        <p:txBody>
          <a:bodyPr vert="horz" lIns="109728" tIns="109728" rIns="109728" bIns="91440" rtlCol="0" anchor="t">
            <a:normAutofit fontScale="47500" lnSpcReduction="20000"/>
          </a:bodyPr>
          <a:lstStyle/>
          <a:p>
            <a:r>
              <a:rPr lang="en-US">
                <a:ea typeface="+mn-lt"/>
                <a:cs typeface="+mn-lt"/>
                <a:hlinkClick r:id="rId2"/>
              </a:rPr>
              <a:t>https://www.techopedia.com/definition/24774/operating-system-security-os-security#:~:text=Operating%20system%20security%20(OS%20security)%20is%20the%20process%20of%20ensuring,malware%20or%20remote%20hacker%20intrusions</a:t>
            </a:r>
            <a:r>
              <a:rPr lang="en-US">
                <a:ea typeface="+mn-lt"/>
                <a:cs typeface="+mn-lt"/>
              </a:rPr>
              <a:t>. </a:t>
            </a:r>
            <a:endParaRPr lang="en-US"/>
          </a:p>
          <a:p>
            <a:r>
              <a:rPr lang="en-US">
                <a:ea typeface="+mn-lt"/>
                <a:cs typeface="+mn-lt"/>
                <a:hlinkClick r:id="rId3"/>
              </a:rPr>
              <a:t>https://www.memorymanagement.org/mmref/begin.html</a:t>
            </a:r>
            <a:r>
              <a:rPr lang="en-US">
                <a:ea typeface="+mn-lt"/>
                <a:cs typeface="+mn-lt"/>
              </a:rPr>
              <a:t> </a:t>
            </a:r>
            <a:endParaRPr lang="en-US"/>
          </a:p>
          <a:p>
            <a:r>
              <a:rPr lang="en-US">
                <a:ea typeface="+mn-lt"/>
                <a:cs typeface="+mn-lt"/>
                <a:hlinkClick r:id="rId4"/>
              </a:rPr>
              <a:t>https://en.wikipedia.org/wiki/Quantum_memory</a:t>
            </a:r>
            <a:r>
              <a:rPr lang="en-US">
                <a:ea typeface="+mn-lt"/>
                <a:cs typeface="+mn-lt"/>
              </a:rPr>
              <a:t> </a:t>
            </a:r>
          </a:p>
          <a:p>
            <a:r>
              <a:rPr lang="en-US">
                <a:ea typeface="+mn-lt"/>
                <a:cs typeface="+mn-lt"/>
                <a:hlinkClick r:id="rId5"/>
              </a:rPr>
              <a:t>http://groups.csail.mit.edu/carbon/docs/caos_final.pdf</a:t>
            </a:r>
            <a:r>
              <a:rPr lang="en-US">
                <a:ea typeface="+mn-lt"/>
                <a:cs typeface="+mn-lt"/>
              </a:rPr>
              <a:t> </a:t>
            </a:r>
          </a:p>
          <a:p>
            <a:r>
              <a:rPr lang="en-US">
                <a:ea typeface="+mn-lt"/>
                <a:cs typeface="+mn-lt"/>
                <a:hlinkClick r:id="rId6"/>
              </a:rPr>
              <a:t>https://www.hpcwire.com/2015/10/05/defining-scalable-os-requirements-for-exascale-and-beyond/</a:t>
            </a:r>
          </a:p>
          <a:p>
            <a:r>
              <a:rPr lang="en-US">
                <a:ea typeface="+mn-lt"/>
                <a:cs typeface="+mn-lt"/>
                <a:hlinkClick r:id="rId7"/>
              </a:rPr>
              <a:t>https://www.conceptatech.com/blog/importance-of-scalability-in-software-design#:~:text=Scalability%20is%20an%20essential%20component,user%20experience%2C%20and%20higher%20agility</a:t>
            </a:r>
            <a:r>
              <a:rPr lang="en-US">
                <a:ea typeface="+mn-lt"/>
                <a:cs typeface="+mn-lt"/>
              </a:rPr>
              <a:t>. </a:t>
            </a:r>
          </a:p>
          <a:p>
            <a:r>
              <a:rPr lang="en-US">
                <a:ea typeface="+mn-lt"/>
                <a:cs typeface="+mn-lt"/>
                <a:hlinkClick r:id="rId8"/>
              </a:rPr>
              <a:t>https://www.forbes.com/sites/tomtaulli/2020/08/14/quantum-computing-what-does-it-mean-for-ai-artificial-intelligence/?sh=27c61c6e3b4c</a:t>
            </a:r>
            <a:endParaRPr lang="en-US"/>
          </a:p>
          <a:p>
            <a:r>
              <a:rPr lang="en-US">
                <a:ea typeface="+mn-lt"/>
                <a:cs typeface="+mn-lt"/>
                <a:hlinkClick r:id="rId9"/>
              </a:rPr>
              <a:t>https://blogs.microsoft.com/blog/2021/04/28/doubling-down-on-accessibility-microsofts-next-steps-to-expand-accessibility-in-technology-the-workforce-and-workplace/</a:t>
            </a:r>
            <a:endParaRPr lang="en-US">
              <a:ea typeface="+mn-lt"/>
              <a:cs typeface="+mn-lt"/>
            </a:endParaRPr>
          </a:p>
          <a:p>
            <a:r>
              <a:rPr lang="en-US">
                <a:ea typeface="+mn-lt"/>
                <a:cs typeface="+mn-lt"/>
                <a:hlinkClick r:id="rId10"/>
              </a:rPr>
              <a:t>https://fpf.org/wp-content/uploads/2018/05/Privacy-and-Accessible-Iot-Outline-with-Case-Studies-FINAL.pdf</a:t>
            </a:r>
            <a:r>
              <a:rPr lang="en-US">
                <a:ea typeface="+mn-lt"/>
                <a:cs typeface="+mn-lt"/>
              </a:rPr>
              <a:t> </a:t>
            </a:r>
            <a:endParaRPr lang="en-US"/>
          </a:p>
          <a:p>
            <a:endParaRPr lang="en-US">
              <a:ea typeface="Meiryo"/>
            </a:endParaRPr>
          </a:p>
          <a:p>
            <a:endParaRPr lang="en-US">
              <a:ea typeface="Meiryo"/>
            </a:endParaRPr>
          </a:p>
          <a:p>
            <a:endParaRPr lang="en-US">
              <a:ea typeface="Meiryo"/>
            </a:endParaRPr>
          </a:p>
          <a:p>
            <a:endParaRPr lang="en-US">
              <a:ea typeface="Meiryo"/>
            </a:endParaRPr>
          </a:p>
          <a:p>
            <a:endParaRPr lang="en-US">
              <a:ea typeface="Meiryo"/>
            </a:endParaRPr>
          </a:p>
          <a:p>
            <a:endParaRPr lang="en-US">
              <a:ea typeface="Meiryo"/>
            </a:endParaRPr>
          </a:p>
          <a:p>
            <a:endParaRPr lang="en-US">
              <a:ea typeface="Meiryo"/>
            </a:endParaRPr>
          </a:p>
          <a:p>
            <a:endParaRPr lang="en-US">
              <a:ea typeface="Meiryo"/>
            </a:endParaRPr>
          </a:p>
        </p:txBody>
      </p:sp>
    </p:spTree>
    <p:extLst>
      <p:ext uri="{BB962C8B-B14F-4D97-AF65-F5344CB8AC3E}">
        <p14:creationId xmlns:p14="http://schemas.microsoft.com/office/powerpoint/2010/main" val="305715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7" name="Picture 7" descr="Shape&#10;&#10;Description automatically generated">
            <a:extLst>
              <a:ext uri="{FF2B5EF4-FFF2-40B4-BE49-F238E27FC236}">
                <a16:creationId xmlns:a16="http://schemas.microsoft.com/office/drawing/2014/main" id="{6222BBFE-CB20-4588-BB28-78243E766A7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422" r="-2" b="3251"/>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4" name="Picture 4" descr="Icon&#10;&#10;Description automatically generated">
            <a:extLst>
              <a:ext uri="{FF2B5EF4-FFF2-40B4-BE49-F238E27FC236}">
                <a16:creationId xmlns:a16="http://schemas.microsoft.com/office/drawing/2014/main" id="{3802E415-5D70-43B8-B51A-4B5A0692756C}"/>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1" b="18729"/>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15" name="Freeform: Shape 14">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6F40FA21-4A44-4F08-97F8-787ABB85C462}"/>
              </a:ext>
            </a:extLst>
          </p:cNvPr>
          <p:cNvSpPr>
            <a:spLocks noGrp="1"/>
          </p:cNvSpPr>
          <p:nvPr>
            <p:ph type="title"/>
          </p:nvPr>
        </p:nvSpPr>
        <p:spPr>
          <a:xfrm>
            <a:off x="992518" y="442913"/>
            <a:ext cx="4985766" cy="1639888"/>
          </a:xfrm>
        </p:spPr>
        <p:txBody>
          <a:bodyPr anchor="b">
            <a:normAutofit/>
          </a:bodyPr>
          <a:lstStyle/>
          <a:p>
            <a:r>
              <a:rPr lang="en-US">
                <a:ea typeface="Meiryo"/>
              </a:rPr>
              <a:t>CURRENT CHALLENGES TO OS </a:t>
            </a:r>
          </a:p>
        </p:txBody>
      </p:sp>
      <p:sp>
        <p:nvSpPr>
          <p:cNvPr id="3" name="Content Placeholder 2">
            <a:extLst>
              <a:ext uri="{FF2B5EF4-FFF2-40B4-BE49-F238E27FC236}">
                <a16:creationId xmlns:a16="http://schemas.microsoft.com/office/drawing/2014/main" id="{3AF14744-E8B2-4B05-AC0D-7F49DBF8CF81}"/>
              </a:ext>
            </a:extLst>
          </p:cNvPr>
          <p:cNvSpPr>
            <a:spLocks noGrp="1"/>
          </p:cNvSpPr>
          <p:nvPr>
            <p:ph idx="1"/>
          </p:nvPr>
        </p:nvSpPr>
        <p:spPr>
          <a:xfrm>
            <a:off x="992518" y="2312988"/>
            <a:ext cx="5269545" cy="3651250"/>
          </a:xfrm>
        </p:spPr>
        <p:txBody>
          <a:bodyPr vert="horz" lIns="109728" tIns="109728" rIns="109728" bIns="91440" rtlCol="0" anchor="t">
            <a:normAutofit/>
          </a:bodyPr>
          <a:lstStyle/>
          <a:p>
            <a:pPr marL="285750" indent="-285750">
              <a:buFont typeface="Wingdings" panose="020B0503020204020204" pitchFamily="34" charset="0"/>
              <a:buChar char="Ø"/>
            </a:pPr>
            <a:r>
              <a:rPr lang="en-US">
                <a:ea typeface="Meiryo"/>
              </a:rPr>
              <a:t>Security</a:t>
            </a:r>
            <a:endParaRPr lang="en-US"/>
          </a:p>
          <a:p>
            <a:pPr marL="285750" indent="-285750">
              <a:buFont typeface="Wingdings" panose="020B0503020204020204" pitchFamily="34" charset="0"/>
              <a:buChar char="Ø"/>
            </a:pPr>
            <a:r>
              <a:rPr lang="en-US">
                <a:ea typeface="Meiryo"/>
              </a:rPr>
              <a:t>Memory Management</a:t>
            </a:r>
          </a:p>
          <a:p>
            <a:pPr marL="285750" indent="-285750">
              <a:buFont typeface="Wingdings" panose="020B0503020204020204" pitchFamily="34" charset="0"/>
              <a:buChar char="Ø"/>
            </a:pPr>
            <a:r>
              <a:rPr lang="en-US">
                <a:ea typeface="Meiryo"/>
              </a:rPr>
              <a:t>Scaling</a:t>
            </a:r>
          </a:p>
        </p:txBody>
      </p:sp>
      <p:sp>
        <p:nvSpPr>
          <p:cNvPr id="5" name="TextBox 4">
            <a:extLst>
              <a:ext uri="{FF2B5EF4-FFF2-40B4-BE49-F238E27FC236}">
                <a16:creationId xmlns:a16="http://schemas.microsoft.com/office/drawing/2014/main" id="{5D694B05-6B12-4B02-98F7-29B3D9CCDC99}"/>
              </a:ext>
            </a:extLst>
          </p:cNvPr>
          <p:cNvSpPr txBox="1"/>
          <p:nvPr/>
        </p:nvSpPr>
        <p:spPr>
          <a:xfrm>
            <a:off x="9230933" y="6870700"/>
            <a:ext cx="296106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8" name="TextBox 7">
            <a:extLst>
              <a:ext uri="{FF2B5EF4-FFF2-40B4-BE49-F238E27FC236}">
                <a16:creationId xmlns:a16="http://schemas.microsoft.com/office/drawing/2014/main" id="{F1FD84D3-6200-4DC1-9732-EA703422B848}"/>
              </a:ext>
            </a:extLst>
          </p:cNvPr>
          <p:cNvSpPr txBox="1"/>
          <p:nvPr/>
        </p:nvSpPr>
        <p:spPr>
          <a:xfrm>
            <a:off x="6257166" y="6870700"/>
            <a:ext cx="296106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154088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DB1D716-AD65-41A3-9634-0460B70B6920}"/>
              </a:ext>
            </a:extLst>
          </p:cNvPr>
          <p:cNvSpPr>
            <a:spLocks noGrp="1"/>
          </p:cNvSpPr>
          <p:nvPr>
            <p:ph type="title"/>
          </p:nvPr>
        </p:nvSpPr>
        <p:spPr>
          <a:xfrm>
            <a:off x="992518" y="442913"/>
            <a:ext cx="5271804" cy="1639888"/>
          </a:xfrm>
        </p:spPr>
        <p:txBody>
          <a:bodyPr anchor="b">
            <a:normAutofit/>
          </a:bodyPr>
          <a:lstStyle/>
          <a:p>
            <a:r>
              <a:rPr lang="en-US">
                <a:ea typeface="Meiryo"/>
              </a:rPr>
              <a:t>Current Challenges: Security</a:t>
            </a:r>
          </a:p>
        </p:txBody>
      </p:sp>
      <p:sp>
        <p:nvSpPr>
          <p:cNvPr id="3" name="Content Placeholder 2">
            <a:extLst>
              <a:ext uri="{FF2B5EF4-FFF2-40B4-BE49-F238E27FC236}">
                <a16:creationId xmlns:a16="http://schemas.microsoft.com/office/drawing/2014/main" id="{D05049C2-E5BD-4355-A26A-B936C12199CF}"/>
              </a:ext>
            </a:extLst>
          </p:cNvPr>
          <p:cNvSpPr>
            <a:spLocks noGrp="1"/>
          </p:cNvSpPr>
          <p:nvPr>
            <p:ph idx="1"/>
          </p:nvPr>
        </p:nvSpPr>
        <p:spPr>
          <a:xfrm>
            <a:off x="992519" y="2312988"/>
            <a:ext cx="5271804" cy="3651250"/>
          </a:xfrm>
        </p:spPr>
        <p:txBody>
          <a:bodyPr vert="horz" lIns="109728" tIns="109728" rIns="109728" bIns="91440" rtlCol="0">
            <a:normAutofit/>
          </a:bodyPr>
          <a:lstStyle/>
          <a:p>
            <a:pPr marL="285750" indent="-285750">
              <a:lnSpc>
                <a:spcPct val="130000"/>
              </a:lnSpc>
              <a:buFont typeface="Wingdings" panose="020B0503020204020204" pitchFamily="34" charset="0"/>
              <a:buChar char="Ø"/>
            </a:pPr>
            <a:r>
              <a:rPr lang="en-US" sz="1400">
                <a:ea typeface="Meiryo"/>
              </a:rPr>
              <a:t>Determined through its ability to stop unauthorized interference and safeguard any vulnerable assets</a:t>
            </a:r>
            <a:endParaRPr lang="en-US" sz="1400"/>
          </a:p>
          <a:p>
            <a:pPr marL="285750" indent="-285750">
              <a:lnSpc>
                <a:spcPct val="130000"/>
              </a:lnSpc>
              <a:buFont typeface="Wingdings" panose="020B0503020204020204" pitchFamily="34" charset="0"/>
              <a:buChar char="Ø"/>
            </a:pPr>
            <a:r>
              <a:rPr lang="en-US" sz="1400">
                <a:ea typeface="Meiryo"/>
              </a:rPr>
              <a:t>Although OSs are slowly getting more secure over time, vulnerabilities and backdoors are still rapidly being discovered</a:t>
            </a:r>
          </a:p>
          <a:p>
            <a:pPr marL="285750" indent="-285750">
              <a:lnSpc>
                <a:spcPct val="130000"/>
              </a:lnSpc>
              <a:buFont typeface="Wingdings" panose="020B0503020204020204" pitchFamily="34" charset="0"/>
              <a:buChar char="Ø"/>
            </a:pPr>
            <a:r>
              <a:rPr lang="en-US" sz="1400">
                <a:ea typeface="Meiryo"/>
              </a:rPr>
              <a:t>These vulnerabilities compromise users and their data by exposing the device to hacks, malware, DOS attacks, and network intrusion</a:t>
            </a:r>
          </a:p>
        </p:txBody>
      </p:sp>
      <p:sp>
        <p:nvSpPr>
          <p:cNvPr id="15" name="Freeform: Shape 1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descr="A picture containing text&#10;&#10;Description automatically generated">
            <a:extLst>
              <a:ext uri="{FF2B5EF4-FFF2-40B4-BE49-F238E27FC236}">
                <a16:creationId xmlns:a16="http://schemas.microsoft.com/office/drawing/2014/main" id="{008FB7AD-0214-4A4B-9D9F-7670F883479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0866" r="20583" b="-1"/>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5" name="TextBox 4">
            <a:extLst>
              <a:ext uri="{FF2B5EF4-FFF2-40B4-BE49-F238E27FC236}">
                <a16:creationId xmlns:a16="http://schemas.microsoft.com/office/drawing/2014/main" id="{1113A182-A30B-4DA9-87D4-5CF20A750216}"/>
              </a:ext>
            </a:extLst>
          </p:cNvPr>
          <p:cNvSpPr txBox="1"/>
          <p:nvPr/>
        </p:nvSpPr>
        <p:spPr>
          <a:xfrm>
            <a:off x="9557946" y="6657945"/>
            <a:ext cx="26340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418752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descr="Child sitting on the maze">
            <a:extLst>
              <a:ext uri="{FF2B5EF4-FFF2-40B4-BE49-F238E27FC236}">
                <a16:creationId xmlns:a16="http://schemas.microsoft.com/office/drawing/2014/main" id="{48DD311B-5FFD-4C05-9FDB-15412E101071}"/>
              </a:ext>
            </a:extLst>
          </p:cNvPr>
          <p:cNvPicPr>
            <a:picLocks noChangeAspect="1"/>
          </p:cNvPicPr>
          <p:nvPr/>
        </p:nvPicPr>
        <p:blipFill rotWithShape="1">
          <a:blip r:embed="rId2"/>
          <a:srcRect t="13444" r="2" b="2"/>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5" name="Picture 5" descr="Calendar">
            <a:extLst>
              <a:ext uri="{FF2B5EF4-FFF2-40B4-BE49-F238E27FC236}">
                <a16:creationId xmlns:a16="http://schemas.microsoft.com/office/drawing/2014/main" id="{781C018C-D12A-49B9-8E7A-D6EDC72BF384}"/>
              </a:ext>
            </a:extLst>
          </p:cNvPr>
          <p:cNvPicPr>
            <a:picLocks noChangeAspect="1"/>
          </p:cNvPicPr>
          <p:nvPr/>
        </p:nvPicPr>
        <p:blipFill rotWithShape="1">
          <a:blip r:embed="rId3"/>
          <a:srcRect t="26160" r="-1" b="5353"/>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0C9940F-F0DC-4D8A-A7A2-F48C091608A6}"/>
              </a:ext>
            </a:extLst>
          </p:cNvPr>
          <p:cNvSpPr>
            <a:spLocks noGrp="1"/>
          </p:cNvSpPr>
          <p:nvPr>
            <p:ph type="title"/>
          </p:nvPr>
        </p:nvSpPr>
        <p:spPr>
          <a:xfrm>
            <a:off x="992518" y="442913"/>
            <a:ext cx="4985766" cy="1639888"/>
          </a:xfrm>
        </p:spPr>
        <p:txBody>
          <a:bodyPr anchor="b">
            <a:normAutofit/>
          </a:bodyPr>
          <a:lstStyle/>
          <a:p>
            <a:r>
              <a:rPr lang="en-US" sz="3000">
                <a:ea typeface="Meiryo"/>
              </a:rPr>
              <a:t>Current Challenges: Memory Management</a:t>
            </a:r>
            <a:endParaRPr lang="en-US" sz="3000"/>
          </a:p>
        </p:txBody>
      </p:sp>
      <p:sp>
        <p:nvSpPr>
          <p:cNvPr id="3" name="Content Placeholder 2">
            <a:extLst>
              <a:ext uri="{FF2B5EF4-FFF2-40B4-BE49-F238E27FC236}">
                <a16:creationId xmlns:a16="http://schemas.microsoft.com/office/drawing/2014/main" id="{25F2EAF4-C0A1-48BA-BFCC-960C97A467FB}"/>
              </a:ext>
            </a:extLst>
          </p:cNvPr>
          <p:cNvSpPr>
            <a:spLocks noGrp="1"/>
          </p:cNvSpPr>
          <p:nvPr>
            <p:ph idx="1"/>
          </p:nvPr>
        </p:nvSpPr>
        <p:spPr>
          <a:xfrm>
            <a:off x="992518" y="2312988"/>
            <a:ext cx="5269545" cy="3651250"/>
          </a:xfrm>
        </p:spPr>
        <p:txBody>
          <a:bodyPr vert="horz" lIns="109728" tIns="109728" rIns="109728" bIns="91440" rtlCol="0" anchor="t">
            <a:normAutofit/>
          </a:bodyPr>
          <a:lstStyle/>
          <a:p>
            <a:pPr marL="285750" indent="-285750">
              <a:lnSpc>
                <a:spcPct val="130000"/>
              </a:lnSpc>
              <a:buFont typeface="Wingdings" panose="020B0503020204020204" pitchFamily="34" charset="0"/>
              <a:buChar char="Ø"/>
            </a:pPr>
            <a:r>
              <a:rPr lang="en-US" sz="1300">
                <a:ea typeface="Meiryo"/>
              </a:rPr>
              <a:t>Basic issue in managing memory is knowing when to keep the data stored in the memory and when to throw it away to free up memory space</a:t>
            </a:r>
            <a:endParaRPr lang="en-US"/>
          </a:p>
          <a:p>
            <a:pPr marL="285750" indent="-285750">
              <a:lnSpc>
                <a:spcPct val="130000"/>
              </a:lnSpc>
              <a:buFont typeface="Wingdings" panose="020B0503020204020204" pitchFamily="34" charset="0"/>
              <a:buChar char="Ø"/>
            </a:pPr>
            <a:r>
              <a:rPr lang="en-US" sz="1300">
                <a:ea typeface="Meiryo"/>
              </a:rPr>
              <a:t>Presents an issue to programmers where manual memory management is required at times</a:t>
            </a:r>
          </a:p>
          <a:p>
            <a:pPr marL="285750" indent="-285750">
              <a:lnSpc>
                <a:spcPct val="130000"/>
              </a:lnSpc>
              <a:buFont typeface="Wingdings" panose="020B0503020204020204" pitchFamily="34" charset="0"/>
              <a:buChar char="Ø"/>
            </a:pPr>
            <a:r>
              <a:rPr lang="en-US" sz="1300">
                <a:ea typeface="Meiryo"/>
              </a:rPr>
              <a:t>Managing memory poorly can affect the robustness and speed of programs, creating even more issues </a:t>
            </a:r>
          </a:p>
          <a:p>
            <a:pPr marL="285750" indent="-285750">
              <a:lnSpc>
                <a:spcPct val="130000"/>
              </a:lnSpc>
              <a:buFont typeface="Wingdings" panose="020B0503020204020204" pitchFamily="34" charset="0"/>
              <a:buChar char="Ø"/>
            </a:pPr>
            <a:r>
              <a:rPr lang="en-US" sz="1300">
                <a:ea typeface="Meiryo"/>
              </a:rPr>
              <a:t>Memory leaks, premature frees / dangling pointers, poor reference locality, etc.</a:t>
            </a:r>
          </a:p>
        </p:txBody>
      </p:sp>
    </p:spTree>
    <p:extLst>
      <p:ext uri="{BB962C8B-B14F-4D97-AF65-F5344CB8AC3E}">
        <p14:creationId xmlns:p14="http://schemas.microsoft.com/office/powerpoint/2010/main" val="26245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44D9-DFA5-4B63-905F-CED0314FD4C6}"/>
              </a:ext>
            </a:extLst>
          </p:cNvPr>
          <p:cNvSpPr>
            <a:spLocks noGrp="1"/>
          </p:cNvSpPr>
          <p:nvPr>
            <p:ph type="title"/>
          </p:nvPr>
        </p:nvSpPr>
        <p:spPr/>
        <p:txBody>
          <a:bodyPr/>
          <a:lstStyle/>
          <a:p>
            <a:r>
              <a:rPr lang="en-US">
                <a:ea typeface="Meiryo"/>
              </a:rPr>
              <a:t>Current Challenge: Scalability</a:t>
            </a:r>
          </a:p>
        </p:txBody>
      </p:sp>
      <p:graphicFrame>
        <p:nvGraphicFramePr>
          <p:cNvPr id="5" name="Content Placeholder 2">
            <a:extLst>
              <a:ext uri="{FF2B5EF4-FFF2-40B4-BE49-F238E27FC236}">
                <a16:creationId xmlns:a16="http://schemas.microsoft.com/office/drawing/2014/main" id="{294299CF-8B58-4558-97FC-9B01C661FEAD}"/>
              </a:ext>
            </a:extLst>
          </p:cNvPr>
          <p:cNvGraphicFramePr>
            <a:graphicFrameLocks noGrp="1"/>
          </p:cNvGraphicFramePr>
          <p:nvPr>
            <p:ph idx="1"/>
          </p:nvPr>
        </p:nvGraphicFramePr>
        <p:xfrm>
          <a:off x="1920240" y="2312276"/>
          <a:ext cx="8770571" cy="365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038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4" descr="Businesswoman looking out of window">
            <a:extLst>
              <a:ext uri="{FF2B5EF4-FFF2-40B4-BE49-F238E27FC236}">
                <a16:creationId xmlns:a16="http://schemas.microsoft.com/office/drawing/2014/main" id="{1891EB1E-AE5A-4FEA-85E2-7A263505E006}"/>
              </a:ext>
            </a:extLst>
          </p:cNvPr>
          <p:cNvPicPr>
            <a:picLocks noChangeAspect="1"/>
          </p:cNvPicPr>
          <p:nvPr/>
        </p:nvPicPr>
        <p:blipFill rotWithShape="1">
          <a:blip r:embed="rId2"/>
          <a:srcRect l="21863" r="5129" b="-2"/>
          <a:stretch/>
        </p:blipFill>
        <p:spPr>
          <a:xfrm>
            <a:off x="4691118" y="1"/>
            <a:ext cx="7500882" cy="6857999"/>
          </a:xfrm>
          <a:custGeom>
            <a:avLst/>
            <a:gdLst/>
            <a:ahLst/>
            <a:cxnLst/>
            <a:rect l="l" t="t" r="r" b="b"/>
            <a:pathLst>
              <a:path w="7500882" h="6857999">
                <a:moveTo>
                  <a:pt x="898230" y="0"/>
                </a:moveTo>
                <a:lnTo>
                  <a:pt x="7500882" y="0"/>
                </a:lnTo>
                <a:lnTo>
                  <a:pt x="7500882" y="6857999"/>
                </a:lnTo>
                <a:lnTo>
                  <a:pt x="0" y="6857999"/>
                </a:lnTo>
                <a:lnTo>
                  <a:pt x="114106" y="6780598"/>
                </a:lnTo>
                <a:cubicBezTo>
                  <a:pt x="291579" y="6653107"/>
                  <a:pt x="465794" y="6515396"/>
                  <a:pt x="641619" y="6374813"/>
                </a:cubicBezTo>
                <a:cubicBezTo>
                  <a:pt x="1607125" y="5602838"/>
                  <a:pt x="2555378" y="4969130"/>
                  <a:pt x="2555378" y="3621655"/>
                </a:cubicBezTo>
                <a:cubicBezTo>
                  <a:pt x="2555378" y="2093191"/>
                  <a:pt x="1969579" y="754640"/>
                  <a:pt x="920818" y="14996"/>
                </a:cubicBezTo>
                <a:close/>
              </a:path>
            </a:pathLst>
          </a:custGeom>
        </p:spPr>
      </p:pic>
      <p:sp>
        <p:nvSpPr>
          <p:cNvPr id="18" name="Freeform: Shape 2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9" name="Freeform: Shape 23">
            <a:extLst>
              <a:ext uri="{FF2B5EF4-FFF2-40B4-BE49-F238E27FC236}">
                <a16:creationId xmlns:a16="http://schemas.microsoft.com/office/drawing/2014/main" id="{0BA56A81-C9DD-4EBA-9E13-32FFB51CF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307402" cy="6858000"/>
          </a:xfrm>
          <a:custGeom>
            <a:avLst/>
            <a:gdLst>
              <a:gd name="connsiteX0" fmla="*/ 0 w 7097265"/>
              <a:gd name="connsiteY0" fmla="*/ 0 h 6858000"/>
              <a:gd name="connsiteX1" fmla="*/ 5474242 w 7097265"/>
              <a:gd name="connsiteY1" fmla="*/ 0 h 6858000"/>
              <a:gd name="connsiteX2" fmla="*/ 5496366 w 7097265"/>
              <a:gd name="connsiteY2" fmla="*/ 14997 h 6858000"/>
              <a:gd name="connsiteX3" fmla="*/ 7097265 w 7097265"/>
              <a:gd name="connsiteY3" fmla="*/ 3621656 h 6858000"/>
              <a:gd name="connsiteX4" fmla="*/ 5222916 w 7097265"/>
              <a:gd name="connsiteY4" fmla="*/ 6374814 h 6858000"/>
              <a:gd name="connsiteX5" fmla="*/ 4706267 w 7097265"/>
              <a:gd name="connsiteY5" fmla="*/ 6780599 h 6858000"/>
              <a:gd name="connsiteX6" fmla="*/ 4594511 w 7097265"/>
              <a:gd name="connsiteY6" fmla="*/ 6858000 h 6858000"/>
              <a:gd name="connsiteX7" fmla="*/ 0 w 709726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7265" h="6858000">
                <a:moveTo>
                  <a:pt x="0" y="0"/>
                </a:moveTo>
                <a:lnTo>
                  <a:pt x="5474242" y="0"/>
                </a:lnTo>
                <a:lnTo>
                  <a:pt x="5496366" y="14997"/>
                </a:lnTo>
                <a:cubicBezTo>
                  <a:pt x="6523529" y="754641"/>
                  <a:pt x="7097265" y="2093192"/>
                  <a:pt x="7097265" y="3621656"/>
                </a:cubicBezTo>
                <a:cubicBezTo>
                  <a:pt x="7097265" y="4969131"/>
                  <a:pt x="6168540" y="5602839"/>
                  <a:pt x="5222916" y="6374814"/>
                </a:cubicBezTo>
                <a:cubicBezTo>
                  <a:pt x="5050713" y="6515397"/>
                  <a:pt x="4880085" y="6653108"/>
                  <a:pt x="4706267" y="6780599"/>
                </a:cubicBezTo>
                <a:lnTo>
                  <a:pt x="4594511"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1" name="Freeform: Shape 25">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903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5406DA9-D337-492D-B26D-23A7476B14C1}"/>
              </a:ext>
            </a:extLst>
          </p:cNvPr>
          <p:cNvSpPr>
            <a:spLocks noGrp="1"/>
          </p:cNvSpPr>
          <p:nvPr>
            <p:ph type="title"/>
          </p:nvPr>
        </p:nvSpPr>
        <p:spPr>
          <a:xfrm>
            <a:off x="992518" y="442913"/>
            <a:ext cx="4780129" cy="1639888"/>
          </a:xfrm>
        </p:spPr>
        <p:txBody>
          <a:bodyPr anchor="b">
            <a:normAutofit/>
          </a:bodyPr>
          <a:lstStyle/>
          <a:p>
            <a:r>
              <a:rPr lang="en-US" sz="3000">
                <a:ea typeface="Meiryo"/>
              </a:rPr>
              <a:t>Future Technologies and Applications</a:t>
            </a:r>
            <a:endParaRPr lang="en-US" sz="3000"/>
          </a:p>
        </p:txBody>
      </p:sp>
      <p:sp>
        <p:nvSpPr>
          <p:cNvPr id="3" name="Content Placeholder 2">
            <a:extLst>
              <a:ext uri="{FF2B5EF4-FFF2-40B4-BE49-F238E27FC236}">
                <a16:creationId xmlns:a16="http://schemas.microsoft.com/office/drawing/2014/main" id="{9F67823A-92C6-4FF9-B69D-30D0AE55EBFC}"/>
              </a:ext>
            </a:extLst>
          </p:cNvPr>
          <p:cNvSpPr>
            <a:spLocks noGrp="1"/>
          </p:cNvSpPr>
          <p:nvPr>
            <p:ph idx="1"/>
          </p:nvPr>
        </p:nvSpPr>
        <p:spPr>
          <a:xfrm>
            <a:off x="992518" y="2312988"/>
            <a:ext cx="5368525" cy="3651250"/>
          </a:xfrm>
        </p:spPr>
        <p:txBody>
          <a:bodyPr vert="horz" lIns="109728" tIns="109728" rIns="109728" bIns="91440" rtlCol="0">
            <a:normAutofit/>
          </a:bodyPr>
          <a:lstStyle/>
          <a:p>
            <a:pPr marL="457200" indent="-457200">
              <a:buFont typeface="Wingdings" panose="020B0503020204020204" pitchFamily="34" charset="0"/>
              <a:buChar char="Ø"/>
            </a:pPr>
            <a:r>
              <a:rPr lang="en-US">
                <a:ea typeface="Meiryo"/>
              </a:rPr>
              <a:t>OS ENHANCED USABILITY </a:t>
            </a:r>
          </a:p>
          <a:p>
            <a:pPr marL="457200" indent="-457200">
              <a:buFont typeface="Wingdings" panose="020B0503020204020204" pitchFamily="34" charset="0"/>
              <a:buChar char="Ø"/>
            </a:pPr>
            <a:r>
              <a:rPr lang="en-US">
                <a:ea typeface="Meiryo"/>
              </a:rPr>
              <a:t>IOT INTEGRATION</a:t>
            </a:r>
          </a:p>
          <a:p>
            <a:pPr marL="457200" indent="-457200">
              <a:buFont typeface="Wingdings" panose="020B0503020204020204" pitchFamily="34" charset="0"/>
              <a:buChar char="Ø"/>
            </a:pPr>
            <a:r>
              <a:rPr lang="en-US">
                <a:ea typeface="Meiryo"/>
              </a:rPr>
              <a:t>ARTIFICIAL INTELLIGENCE INTEGRATED WITH IOT</a:t>
            </a:r>
          </a:p>
        </p:txBody>
      </p:sp>
    </p:spTree>
    <p:extLst>
      <p:ext uri="{BB962C8B-B14F-4D97-AF65-F5344CB8AC3E}">
        <p14:creationId xmlns:p14="http://schemas.microsoft.com/office/powerpoint/2010/main" val="3547120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2011DA8-9DC9-465E-AB6A-29D5FC19C42E}"/>
              </a:ext>
            </a:extLst>
          </p:cNvPr>
          <p:cNvSpPr>
            <a:spLocks noGrp="1"/>
          </p:cNvSpPr>
          <p:nvPr>
            <p:ph type="title"/>
          </p:nvPr>
        </p:nvSpPr>
        <p:spPr>
          <a:xfrm>
            <a:off x="4654296" y="442913"/>
            <a:ext cx="6102322" cy="1344612"/>
          </a:xfrm>
        </p:spPr>
        <p:txBody>
          <a:bodyPr anchor="b">
            <a:normAutofit/>
          </a:bodyPr>
          <a:lstStyle/>
          <a:p>
            <a:pPr>
              <a:lnSpc>
                <a:spcPct val="120000"/>
              </a:lnSpc>
            </a:pPr>
            <a:r>
              <a:rPr lang="en-US" sz="3000"/>
              <a:t>OS ENHANCED USABILITY </a:t>
            </a:r>
          </a:p>
        </p:txBody>
      </p:sp>
      <p:sp>
        <p:nvSpPr>
          <p:cNvPr id="53" name="Freeform: Shape 52">
            <a:extLst>
              <a:ext uri="{FF2B5EF4-FFF2-40B4-BE49-F238E27FC236}">
                <a16:creationId xmlns:a16="http://schemas.microsoft.com/office/drawing/2014/main" id="{59F79411-C7D8-478C-9413-52E857690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46AA8137-008D-4F35-AE77-B226A30365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7" name="Freeform: Shape 56">
            <a:extLst>
              <a:ext uri="{FF2B5EF4-FFF2-40B4-BE49-F238E27FC236}">
                <a16:creationId xmlns:a16="http://schemas.microsoft.com/office/drawing/2014/main" id="{204C1530-34B9-4662-8952-65590E1BE6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descr="Graphical user interface&#10;&#10;Description automatically generated">
            <a:extLst>
              <a:ext uri="{FF2B5EF4-FFF2-40B4-BE49-F238E27FC236}">
                <a16:creationId xmlns:a16="http://schemas.microsoft.com/office/drawing/2014/main" id="{0F51D525-5087-4860-8471-C2E53D9D13E5}"/>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907" b="4"/>
          <a:stretch/>
        </p:blipFill>
        <p:spPr>
          <a:xfrm>
            <a:off x="20" y="10"/>
            <a:ext cx="3098648" cy="2249414"/>
          </a:xfrm>
          <a:custGeom>
            <a:avLst/>
            <a:gdLst/>
            <a:ahLst/>
            <a:cxnLst/>
            <a:rect l="l" t="t" r="r" b="b"/>
            <a:pathLst>
              <a:path w="3098668" h="2231136">
                <a:moveTo>
                  <a:pt x="0" y="0"/>
                </a:moveTo>
                <a:lnTo>
                  <a:pt x="1629429" y="0"/>
                </a:lnTo>
                <a:lnTo>
                  <a:pt x="1651825" y="14997"/>
                </a:lnTo>
                <a:cubicBezTo>
                  <a:pt x="2301708" y="477275"/>
                  <a:pt x="2772290" y="1173500"/>
                  <a:pt x="3033836" y="2003822"/>
                </a:cubicBezTo>
                <a:lnTo>
                  <a:pt x="3098668" y="2231136"/>
                </a:lnTo>
                <a:lnTo>
                  <a:pt x="0" y="2231136"/>
                </a:lnTo>
                <a:close/>
              </a:path>
            </a:pathLst>
          </a:custGeom>
        </p:spPr>
      </p:pic>
      <p:pic>
        <p:nvPicPr>
          <p:cNvPr id="5" name="Picture 4" descr="A picture containing text, electronics&#10;&#10;Description automatically generated">
            <a:extLst>
              <a:ext uri="{FF2B5EF4-FFF2-40B4-BE49-F238E27FC236}">
                <a16:creationId xmlns:a16="http://schemas.microsoft.com/office/drawing/2014/main" id="{39BFA772-397A-4113-8FAC-54A4399B4971}"/>
              </a:ext>
            </a:extLst>
          </p:cNvPr>
          <p:cNvPicPr>
            <a:picLocks noChangeAspect="1"/>
          </p:cNvPicPr>
          <p:nvPr/>
        </p:nvPicPr>
        <p:blipFill rotWithShape="1">
          <a:blip r:embed="rId4" cstate="print">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9084" r="-5" b="-5"/>
          <a:stretch/>
        </p:blipFill>
        <p:spPr>
          <a:xfrm>
            <a:off x="20" y="2294965"/>
            <a:ext cx="3272419" cy="2249603"/>
          </a:xfrm>
          <a:custGeom>
            <a:avLst/>
            <a:gdLst/>
            <a:ahLst/>
            <a:cxnLst/>
            <a:rect l="l" t="t" r="r" b="b"/>
            <a:pathLst>
              <a:path w="3272439" h="2231136">
                <a:moveTo>
                  <a:pt x="0" y="0"/>
                </a:moveTo>
                <a:lnTo>
                  <a:pt x="3118914" y="0"/>
                </a:lnTo>
                <a:lnTo>
                  <a:pt x="3165442" y="203875"/>
                </a:lnTo>
                <a:cubicBezTo>
                  <a:pt x="3236139" y="555862"/>
                  <a:pt x="3272439" y="926108"/>
                  <a:pt x="3272439" y="1308224"/>
                </a:cubicBezTo>
                <a:cubicBezTo>
                  <a:pt x="3272439" y="1645093"/>
                  <a:pt x="3213679" y="1937351"/>
                  <a:pt x="3110581" y="2198312"/>
                </a:cubicBezTo>
                <a:lnTo>
                  <a:pt x="3095831" y="2231136"/>
                </a:lnTo>
                <a:lnTo>
                  <a:pt x="0" y="2231136"/>
                </a:lnTo>
                <a:close/>
              </a:path>
            </a:pathLst>
          </a:custGeom>
        </p:spPr>
      </p:pic>
      <p:pic>
        <p:nvPicPr>
          <p:cNvPr id="11" name="Picture 10" descr="A picture containing icon&#10;&#10;Description automatically generated">
            <a:extLst>
              <a:ext uri="{FF2B5EF4-FFF2-40B4-BE49-F238E27FC236}">
                <a16:creationId xmlns:a16="http://schemas.microsoft.com/office/drawing/2014/main" id="{866298FF-2AE7-48E9-9B71-7B42CA33C43C}"/>
              </a:ext>
            </a:extLst>
          </p:cNvPr>
          <p:cNvPicPr>
            <a:picLocks noChangeAspect="1"/>
          </p:cNvPicPr>
          <p:nvPr/>
        </p:nvPicPr>
        <p:blipFill rotWithShape="1">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1" b="12604"/>
          <a:stretch/>
        </p:blipFill>
        <p:spPr>
          <a:xfrm>
            <a:off x="20" y="4585716"/>
            <a:ext cx="3058828" cy="2272284"/>
          </a:xfrm>
          <a:custGeom>
            <a:avLst/>
            <a:gdLst/>
            <a:ahLst/>
            <a:cxnLst/>
            <a:rect l="l" t="t" r="r" b="b"/>
            <a:pathLst>
              <a:path w="3058848" h="2231136">
                <a:moveTo>
                  <a:pt x="0" y="0"/>
                </a:moveTo>
                <a:lnTo>
                  <a:pt x="3058848" y="0"/>
                </a:lnTo>
                <a:lnTo>
                  <a:pt x="3025170" y="74941"/>
                </a:lnTo>
                <a:cubicBezTo>
                  <a:pt x="2683167" y="751837"/>
                  <a:pt x="2033130" y="1217217"/>
                  <a:pt x="1375006" y="1747950"/>
                </a:cubicBezTo>
                <a:cubicBezTo>
                  <a:pt x="1200683" y="1888533"/>
                  <a:pt x="1027954" y="2026244"/>
                  <a:pt x="851996" y="2153735"/>
                </a:cubicBezTo>
                <a:lnTo>
                  <a:pt x="738863" y="2231136"/>
                </a:lnTo>
                <a:lnTo>
                  <a:pt x="0" y="2231136"/>
                </a:lnTo>
                <a:close/>
              </a:path>
            </a:pathLst>
          </a:custGeom>
        </p:spPr>
      </p:pic>
      <p:sp>
        <p:nvSpPr>
          <p:cNvPr id="3" name="Content Placeholder 2">
            <a:extLst>
              <a:ext uri="{FF2B5EF4-FFF2-40B4-BE49-F238E27FC236}">
                <a16:creationId xmlns:a16="http://schemas.microsoft.com/office/drawing/2014/main" id="{9634ED32-5716-4E58-91BE-7482AC8F66B9}"/>
              </a:ext>
            </a:extLst>
          </p:cNvPr>
          <p:cNvSpPr>
            <a:spLocks noGrp="1"/>
          </p:cNvSpPr>
          <p:nvPr>
            <p:ph idx="1"/>
          </p:nvPr>
        </p:nvSpPr>
        <p:spPr>
          <a:xfrm>
            <a:off x="4654296" y="2312988"/>
            <a:ext cx="6102322" cy="3651250"/>
          </a:xfrm>
        </p:spPr>
        <p:txBody>
          <a:bodyPr vert="horz" lIns="109728" tIns="109728" rIns="109728" bIns="91440" rtlCol="0">
            <a:normAutofit/>
          </a:bodyPr>
          <a:lstStyle/>
          <a:p>
            <a:pPr marL="285750" indent="-285750">
              <a:lnSpc>
                <a:spcPct val="130000"/>
              </a:lnSpc>
              <a:buFont typeface="Wingdings" panose="020B0503020204020204" pitchFamily="34" charset="0"/>
              <a:buChar char="Ø"/>
            </a:pPr>
            <a:r>
              <a:rPr lang="en-US" sz="1100"/>
              <a:t>In the coming years mankind is eager to get most out of Operating Systems</a:t>
            </a:r>
          </a:p>
          <a:p>
            <a:pPr marL="285750" indent="-285750">
              <a:lnSpc>
                <a:spcPct val="130000"/>
              </a:lnSpc>
              <a:buFont typeface="Wingdings" panose="020B0503020204020204" pitchFamily="34" charset="0"/>
              <a:buChar char="Ø"/>
            </a:pPr>
            <a:r>
              <a:rPr lang="en-US" sz="1100"/>
              <a:t>To achieve this, Operating Systems will be developed for enhanced usability</a:t>
            </a:r>
            <a:endParaRPr lang="en-US" sz="1100">
              <a:ea typeface="Meiryo"/>
            </a:endParaRPr>
          </a:p>
          <a:p>
            <a:pPr marL="285750" indent="-285750">
              <a:lnSpc>
                <a:spcPct val="130000"/>
              </a:lnSpc>
              <a:buFont typeface="Wingdings" panose="020B0503020204020204" pitchFamily="34" charset="0"/>
              <a:buChar char="Ø"/>
            </a:pPr>
            <a:r>
              <a:rPr lang="en-US" sz="1100"/>
              <a:t>What will the enhanced usability do?</a:t>
            </a:r>
            <a:endParaRPr lang="en-US" sz="1100">
              <a:ea typeface="Meiryo"/>
            </a:endParaRPr>
          </a:p>
          <a:p>
            <a:pPr marL="285750" indent="-285750">
              <a:lnSpc>
                <a:spcPct val="130000"/>
              </a:lnSpc>
              <a:buFont typeface="Wingdings" panose="020B0503020204020204" pitchFamily="34" charset="0"/>
              <a:buChar char="Ø"/>
            </a:pPr>
            <a:r>
              <a:rPr lang="en-US" sz="1100" i="0"/>
              <a:t>It will help in minimizing the inaccuracies</a:t>
            </a:r>
            <a:r>
              <a:rPr lang="en-US" sz="1100"/>
              <a:t> occurring</a:t>
            </a:r>
            <a:r>
              <a:rPr lang="en-US" sz="1100" i="0"/>
              <a:t> </a:t>
            </a:r>
            <a:r>
              <a:rPr lang="en-US" sz="1100"/>
              <a:t>in high-end</a:t>
            </a:r>
            <a:r>
              <a:rPr lang="en-US" sz="1100" i="0"/>
              <a:t> programming</a:t>
            </a:r>
            <a:r>
              <a:rPr lang="en-US" sz="1100"/>
              <a:t> through efficient memory management</a:t>
            </a:r>
            <a:endParaRPr lang="en-US" sz="1100">
              <a:ea typeface="Meiryo"/>
            </a:endParaRPr>
          </a:p>
          <a:p>
            <a:pPr marL="285750" indent="-285750">
              <a:lnSpc>
                <a:spcPct val="130000"/>
              </a:lnSpc>
              <a:buFont typeface="Wingdings" panose="020B0503020204020204" pitchFamily="34" charset="0"/>
              <a:buChar char="Ø"/>
            </a:pPr>
            <a:r>
              <a:rPr lang="en-US" sz="1100"/>
              <a:t>Allow for the intermingling between two different Operating Systems at a more efficient level</a:t>
            </a:r>
            <a:endParaRPr lang="en-US" sz="1100">
              <a:ea typeface="Meiryo"/>
            </a:endParaRPr>
          </a:p>
          <a:p>
            <a:pPr marL="285750" indent="-285750">
              <a:lnSpc>
                <a:spcPct val="130000"/>
              </a:lnSpc>
              <a:buFont typeface="Wingdings" panose="020B0503020204020204" pitchFamily="34" charset="0"/>
              <a:buChar char="Ø"/>
            </a:pPr>
            <a:r>
              <a:rPr lang="en-US" sz="1100">
                <a:ea typeface="Meiryo"/>
              </a:rPr>
              <a:t>Provide users with a modular platform on which many functions and features can be built</a:t>
            </a:r>
          </a:p>
          <a:p>
            <a:pPr marL="285750" indent="-285750">
              <a:lnSpc>
                <a:spcPct val="130000"/>
              </a:lnSpc>
              <a:buFont typeface="Wingdings" panose="020B0503020204020204" pitchFamily="34" charset="0"/>
              <a:buChar char="Ø"/>
            </a:pPr>
            <a:endParaRPr lang="en-US" sz="1100">
              <a:ea typeface="Meiryo"/>
            </a:endParaRPr>
          </a:p>
        </p:txBody>
      </p:sp>
      <p:sp>
        <p:nvSpPr>
          <p:cNvPr id="6" name="TextBox 5">
            <a:extLst>
              <a:ext uri="{FF2B5EF4-FFF2-40B4-BE49-F238E27FC236}">
                <a16:creationId xmlns:a16="http://schemas.microsoft.com/office/drawing/2014/main" id="{420438EB-B692-4D7E-A71E-D74E292B91B0}"/>
              </a:ext>
            </a:extLst>
          </p:cNvPr>
          <p:cNvSpPr txBox="1"/>
          <p:nvPr/>
        </p:nvSpPr>
        <p:spPr>
          <a:xfrm>
            <a:off x="3493393" y="6870700"/>
            <a:ext cx="2954655"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5" tooltip="https://www.itcountry.info/post/459/linux-mint-new-logo/">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CA" sz="700">
              <a:solidFill>
                <a:srgbClr val="FFFFFF"/>
              </a:solidFill>
            </a:endParaRPr>
          </a:p>
        </p:txBody>
      </p:sp>
      <p:sp>
        <p:nvSpPr>
          <p:cNvPr id="9" name="TextBox 8">
            <a:extLst>
              <a:ext uri="{FF2B5EF4-FFF2-40B4-BE49-F238E27FC236}">
                <a16:creationId xmlns:a16="http://schemas.microsoft.com/office/drawing/2014/main" id="{7E3C3DBB-FAF6-42AB-B025-1B78F58A5F2A}"/>
              </a:ext>
            </a:extLst>
          </p:cNvPr>
          <p:cNvSpPr txBox="1"/>
          <p:nvPr/>
        </p:nvSpPr>
        <p:spPr>
          <a:xfrm>
            <a:off x="6460748" y="6870700"/>
            <a:ext cx="2779927"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www.tecmint.com/10-top-most-popular-linux-distributions-of-2015/">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9" tooltip="https://creativecommons.org/licenses/by-nc/3.0/">
                  <a:extLst>
                    <a:ext uri="{A12FA001-AC4F-418D-AE19-62706E023703}">
                      <ahyp:hlinkClr xmlns:ahyp="http://schemas.microsoft.com/office/drawing/2018/hyperlinkcolor" val="tx"/>
                    </a:ext>
                  </a:extLst>
                </a:hlinkClick>
              </a:rPr>
              <a:t>CC BY-NC</a:t>
            </a:r>
            <a:endParaRPr lang="en-CA" sz="700">
              <a:solidFill>
                <a:srgbClr val="FFFFFF"/>
              </a:solidFill>
            </a:endParaRPr>
          </a:p>
        </p:txBody>
      </p:sp>
      <p:sp>
        <p:nvSpPr>
          <p:cNvPr id="12" name="TextBox 11">
            <a:extLst>
              <a:ext uri="{FF2B5EF4-FFF2-40B4-BE49-F238E27FC236}">
                <a16:creationId xmlns:a16="http://schemas.microsoft.com/office/drawing/2014/main" id="{0D9C35F9-7565-4908-A1F5-8D19FF3D10DB}"/>
              </a:ext>
            </a:extLst>
          </p:cNvPr>
          <p:cNvSpPr txBox="1"/>
          <p:nvPr/>
        </p:nvSpPr>
        <p:spPr>
          <a:xfrm>
            <a:off x="9253375" y="6870700"/>
            <a:ext cx="2938625"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7" tooltip="https://www.deviantart.com/deiby-ybied/art/TUX-Linux-424762616">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3950072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3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Handicapped parking spot">
            <a:extLst>
              <a:ext uri="{FF2B5EF4-FFF2-40B4-BE49-F238E27FC236}">
                <a16:creationId xmlns:a16="http://schemas.microsoft.com/office/drawing/2014/main" id="{17C27870-6610-42CB-81B4-75CCA6084F11}"/>
              </a:ext>
            </a:extLst>
          </p:cNvPr>
          <p:cNvPicPr>
            <a:picLocks noChangeAspect="1"/>
          </p:cNvPicPr>
          <p:nvPr/>
        </p:nvPicPr>
        <p:blipFill rotWithShape="1">
          <a:blip r:embed="rId2">
            <a:extLst>
              <a:ext uri="{28A0092B-C50C-407E-A947-70E740481C1C}">
                <a14:useLocalDpi xmlns:a14="http://schemas.microsoft.com/office/drawing/2010/main" val="0"/>
              </a:ext>
            </a:extLst>
          </a:blip>
          <a:srcRect l="20428" r="20145" b="-1"/>
          <a:stretch/>
        </p:blipFill>
        <p:spPr>
          <a:xfrm>
            <a:off x="3687412" y="10"/>
            <a:ext cx="6105573" cy="6857990"/>
          </a:xfrm>
          <a:custGeom>
            <a:avLst/>
            <a:gdLst/>
            <a:ahLst/>
            <a:cxnLst/>
            <a:rect l="l" t="t" r="r" b="b"/>
            <a:pathLst>
              <a:path w="6105573" h="6858000">
                <a:moveTo>
                  <a:pt x="0" y="0"/>
                </a:moveTo>
                <a:lnTo>
                  <a:pt x="5225842" y="0"/>
                </a:lnTo>
                <a:lnTo>
                  <a:pt x="5203718" y="14997"/>
                </a:lnTo>
                <a:cubicBezTo>
                  <a:pt x="4176555" y="754641"/>
                  <a:pt x="3602819" y="2093192"/>
                  <a:pt x="3602819" y="3621656"/>
                </a:cubicBezTo>
                <a:cubicBezTo>
                  <a:pt x="3602819" y="4969131"/>
                  <a:pt x="4531544" y="5602839"/>
                  <a:pt x="5477169" y="6374814"/>
                </a:cubicBezTo>
                <a:cubicBezTo>
                  <a:pt x="5649372" y="6515397"/>
                  <a:pt x="5819999" y="6653108"/>
                  <a:pt x="5993817" y="6780599"/>
                </a:cubicBezTo>
                <a:lnTo>
                  <a:pt x="6105573" y="6858000"/>
                </a:lnTo>
                <a:lnTo>
                  <a:pt x="0" y="6858000"/>
                </a:lnTo>
                <a:close/>
              </a:path>
            </a:pathLst>
          </a:custGeom>
        </p:spPr>
      </p:pic>
      <p:sp>
        <p:nvSpPr>
          <p:cNvPr id="50" name="Freeform: Shape 35">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 name="Freeform: Shape 37">
            <a:extLst>
              <a:ext uri="{FF2B5EF4-FFF2-40B4-BE49-F238E27FC236}">
                <a16:creationId xmlns:a16="http://schemas.microsoft.com/office/drawing/2014/main" id="{8B598134-D292-43E6-9C55-1171980469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71900" y="0"/>
            <a:ext cx="5020102" cy="6858000"/>
          </a:xfrm>
          <a:custGeom>
            <a:avLst/>
            <a:gdLst>
              <a:gd name="connsiteX0" fmla="*/ 1623023 w 4901771"/>
              <a:gd name="connsiteY0" fmla="*/ 0 h 6858000"/>
              <a:gd name="connsiteX1" fmla="*/ 2716256 w 4901771"/>
              <a:gd name="connsiteY1" fmla="*/ 0 h 6858000"/>
              <a:gd name="connsiteX2" fmla="*/ 3496422 w 4901771"/>
              <a:gd name="connsiteY2" fmla="*/ 0 h 6858000"/>
              <a:gd name="connsiteX3" fmla="*/ 4544484 w 4901771"/>
              <a:gd name="connsiteY3" fmla="*/ 0 h 6858000"/>
              <a:gd name="connsiteX4" fmla="*/ 4710787 w 4901771"/>
              <a:gd name="connsiteY4" fmla="*/ 0 h 6858000"/>
              <a:gd name="connsiteX5" fmla="*/ 4901771 w 4901771"/>
              <a:gd name="connsiteY5" fmla="*/ 0 h 6858000"/>
              <a:gd name="connsiteX6" fmla="*/ 4901771 w 4901771"/>
              <a:gd name="connsiteY6" fmla="*/ 6858000 h 6858000"/>
              <a:gd name="connsiteX7" fmla="*/ 4710787 w 4901771"/>
              <a:gd name="connsiteY7" fmla="*/ 6858000 h 6858000"/>
              <a:gd name="connsiteX8" fmla="*/ 4544484 w 4901771"/>
              <a:gd name="connsiteY8" fmla="*/ 6858000 h 6858000"/>
              <a:gd name="connsiteX9" fmla="*/ 3496422 w 4901771"/>
              <a:gd name="connsiteY9" fmla="*/ 6858000 h 6858000"/>
              <a:gd name="connsiteX10" fmla="*/ 2716256 w 4901771"/>
              <a:gd name="connsiteY10" fmla="*/ 6858000 h 6858000"/>
              <a:gd name="connsiteX11" fmla="*/ 2502754 w 4901771"/>
              <a:gd name="connsiteY11" fmla="*/ 6858000 h 6858000"/>
              <a:gd name="connsiteX12" fmla="*/ 2390998 w 4901771"/>
              <a:gd name="connsiteY12" fmla="*/ 6780599 h 6858000"/>
              <a:gd name="connsiteX13" fmla="*/ 1874350 w 4901771"/>
              <a:gd name="connsiteY13" fmla="*/ 6374814 h 6858000"/>
              <a:gd name="connsiteX14" fmla="*/ 0 w 4901771"/>
              <a:gd name="connsiteY14" fmla="*/ 3621656 h 6858000"/>
              <a:gd name="connsiteX15" fmla="*/ 1600899 w 4901771"/>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4EBAB6-997C-45B1-91FA-C02F83DF7ADF}"/>
              </a:ext>
            </a:extLst>
          </p:cNvPr>
          <p:cNvSpPr>
            <a:spLocks noGrp="1"/>
          </p:cNvSpPr>
          <p:nvPr>
            <p:ph type="title"/>
          </p:nvPr>
        </p:nvSpPr>
        <p:spPr>
          <a:xfrm>
            <a:off x="8046720" y="1045596"/>
            <a:ext cx="3689406" cy="1944371"/>
          </a:xfrm>
        </p:spPr>
        <p:txBody>
          <a:bodyPr anchor="b">
            <a:normAutofit/>
          </a:bodyPr>
          <a:lstStyle/>
          <a:p>
            <a:pPr>
              <a:lnSpc>
                <a:spcPct val="120000"/>
              </a:lnSpc>
            </a:pPr>
            <a:r>
              <a:rPr lang="en-US"/>
              <a:t>SOMETHING FOR EVERYONE !!</a:t>
            </a:r>
            <a:endParaRPr lang="en-CA"/>
          </a:p>
        </p:txBody>
      </p:sp>
      <p:pic>
        <p:nvPicPr>
          <p:cNvPr id="7" name="Picture 6" descr="Elderly friends in the snow">
            <a:extLst>
              <a:ext uri="{FF2B5EF4-FFF2-40B4-BE49-F238E27FC236}">
                <a16:creationId xmlns:a16="http://schemas.microsoft.com/office/drawing/2014/main" id="{44A75C51-E522-46EE-8B2D-0A07B6E009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779" r="37778" b="-1"/>
          <a:stretch/>
        </p:blipFill>
        <p:spPr>
          <a:xfrm>
            <a:off x="20" y="10"/>
            <a:ext cx="3641368" cy="6857990"/>
          </a:xfrm>
          <a:custGeom>
            <a:avLst/>
            <a:gdLst/>
            <a:ahLst/>
            <a:cxnLst/>
            <a:rect l="l" t="t" r="r" b="b"/>
            <a:pathLst>
              <a:path w="3604060" h="6858000">
                <a:moveTo>
                  <a:pt x="0" y="0"/>
                </a:moveTo>
                <a:lnTo>
                  <a:pt x="3604060" y="0"/>
                </a:lnTo>
                <a:lnTo>
                  <a:pt x="3604060" y="6858000"/>
                </a:lnTo>
                <a:lnTo>
                  <a:pt x="0" y="6858000"/>
                </a:lnTo>
                <a:close/>
              </a:path>
            </a:pathLst>
          </a:custGeom>
        </p:spPr>
      </p:pic>
      <p:sp>
        <p:nvSpPr>
          <p:cNvPr id="3" name="Content Placeholder 2">
            <a:extLst>
              <a:ext uri="{FF2B5EF4-FFF2-40B4-BE49-F238E27FC236}">
                <a16:creationId xmlns:a16="http://schemas.microsoft.com/office/drawing/2014/main" id="{A622CC52-9A13-497D-8A1F-DB817E5AB0C2}"/>
              </a:ext>
            </a:extLst>
          </p:cNvPr>
          <p:cNvSpPr>
            <a:spLocks noGrp="1"/>
          </p:cNvSpPr>
          <p:nvPr>
            <p:ph idx="1"/>
          </p:nvPr>
        </p:nvSpPr>
        <p:spPr>
          <a:xfrm>
            <a:off x="8046719" y="3220278"/>
            <a:ext cx="3633747" cy="2592125"/>
          </a:xfrm>
        </p:spPr>
        <p:txBody>
          <a:bodyPr vert="horz" lIns="109728" tIns="109728" rIns="109728" bIns="91440" rtlCol="0" anchor="t">
            <a:normAutofit/>
          </a:bodyPr>
          <a:lstStyle/>
          <a:p>
            <a:pPr marL="171450" indent="-171450">
              <a:lnSpc>
                <a:spcPct val="130000"/>
              </a:lnSpc>
              <a:buFont typeface="Wingdings" panose="020B0604020202020204" pitchFamily="34" charset="0"/>
              <a:buChar char="Ø"/>
            </a:pPr>
            <a:r>
              <a:rPr lang="en-US" sz="1100">
                <a:ea typeface="Meiryo"/>
              </a:rPr>
              <a:t>Accessibility is another key part in enhanced usability, allowing for everyone to operate a device as they wish</a:t>
            </a:r>
            <a:endParaRPr lang="en-US">
              <a:ea typeface="Meiryo"/>
            </a:endParaRPr>
          </a:p>
          <a:p>
            <a:pPr marL="171450" indent="-171450">
              <a:lnSpc>
                <a:spcPct val="130000"/>
              </a:lnSpc>
              <a:buFont typeface="Wingdings" panose="020B0604020202020204" pitchFamily="34" charset="0"/>
              <a:buChar char="Ø"/>
            </a:pPr>
            <a:r>
              <a:rPr lang="en-US" sz="1100"/>
              <a:t>According to a report, Microsoft is working on making Windows “Accessible by design“, with the help of artificial intelligence and machine learning.</a:t>
            </a:r>
            <a:endParaRPr lang="en-US" sz="1100">
              <a:ea typeface="Meiryo"/>
            </a:endParaRPr>
          </a:p>
          <a:p>
            <a:pPr marL="171450" indent="-171450">
              <a:lnSpc>
                <a:spcPct val="130000"/>
              </a:lnSpc>
              <a:buFont typeface="Wingdings" panose="020B0503020204020204" pitchFamily="34" charset="0"/>
              <a:buChar char="Ø"/>
            </a:pPr>
            <a:endParaRPr lang="en-US" sz="1100">
              <a:ea typeface="Meiryo"/>
            </a:endParaRPr>
          </a:p>
          <a:p>
            <a:pPr marL="171450" indent="-171450">
              <a:lnSpc>
                <a:spcPct val="130000"/>
              </a:lnSpc>
              <a:buFont typeface="Wingdings" panose="020B0503020204020204" pitchFamily="34" charset="0"/>
              <a:buChar char="Ø"/>
            </a:pPr>
            <a:endParaRPr lang="en-CA" sz="1100">
              <a:ea typeface="Meiryo"/>
            </a:endParaRPr>
          </a:p>
        </p:txBody>
      </p:sp>
      <p:sp>
        <p:nvSpPr>
          <p:cNvPr id="52" name="Freeform: Shape 39">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807922"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206034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112901EE-4EC2-4838-B14E-56E1D3D73EA4}"/>
              </a:ext>
            </a:extLst>
          </p:cNvPr>
          <p:cNvPicPr>
            <a:picLocks noChangeAspect="1"/>
          </p:cNvPicPr>
          <p:nvPr/>
        </p:nvPicPr>
        <p:blipFill rotWithShape="1">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052" r="25701" b="1"/>
          <a:stretch/>
        </p:blipFill>
        <p:spPr>
          <a:xfrm>
            <a:off x="5589352" y="10"/>
            <a:ext cx="6602653" cy="3428990"/>
          </a:xfrm>
          <a:custGeom>
            <a:avLst/>
            <a:gdLst/>
            <a:ahLst/>
            <a:cxnLst/>
            <a:rect l="l" t="t" r="r" b="b"/>
            <a:pathLst>
              <a:path w="6602653" h="3387852">
                <a:moveTo>
                  <a:pt x="0" y="0"/>
                </a:moveTo>
                <a:lnTo>
                  <a:pt x="6602653" y="0"/>
                </a:lnTo>
                <a:lnTo>
                  <a:pt x="6602653" y="3387852"/>
                </a:lnTo>
                <a:lnTo>
                  <a:pt x="1651528" y="3387852"/>
                </a:lnTo>
                <a:lnTo>
                  <a:pt x="1650315" y="3337395"/>
                </a:lnTo>
                <a:cubicBezTo>
                  <a:pt x="1582116" y="1928213"/>
                  <a:pt x="1005803" y="708413"/>
                  <a:pt x="22589" y="14997"/>
                </a:cubicBezTo>
                <a:close/>
              </a:path>
            </a:pathLst>
          </a:custGeom>
        </p:spPr>
      </p:pic>
      <p:pic>
        <p:nvPicPr>
          <p:cNvPr id="5" name="Picture 4" descr="A picture containing text, computer, microscope, worktable&#10;&#10;Description automatically generated">
            <a:extLst>
              <a:ext uri="{FF2B5EF4-FFF2-40B4-BE49-F238E27FC236}">
                <a16:creationId xmlns:a16="http://schemas.microsoft.com/office/drawing/2014/main" id="{8F1F7E3A-610E-4836-A6D4-9BAFE41CE4D4}"/>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001" r="-1" b="-1"/>
          <a:stretch/>
        </p:blipFill>
        <p:spPr>
          <a:xfrm>
            <a:off x="4691113" y="3429000"/>
            <a:ext cx="7500882" cy="3429000"/>
          </a:xfrm>
          <a:custGeom>
            <a:avLst/>
            <a:gdLst/>
            <a:ahLst/>
            <a:cxnLst/>
            <a:rect l="l" t="t" r="r" b="b"/>
            <a:pathLst>
              <a:path w="7500882" h="3387852">
                <a:moveTo>
                  <a:pt x="2551735" y="0"/>
                </a:moveTo>
                <a:lnTo>
                  <a:pt x="7500882" y="0"/>
                </a:lnTo>
                <a:lnTo>
                  <a:pt x="7500882" y="3387852"/>
                </a:lnTo>
                <a:lnTo>
                  <a:pt x="0" y="3387852"/>
                </a:lnTo>
                <a:lnTo>
                  <a:pt x="114106" y="3310451"/>
                </a:lnTo>
                <a:cubicBezTo>
                  <a:pt x="291579" y="3182960"/>
                  <a:pt x="465794" y="3045249"/>
                  <a:pt x="641619" y="2904666"/>
                </a:cubicBezTo>
                <a:cubicBezTo>
                  <a:pt x="1607125" y="2132691"/>
                  <a:pt x="2555378" y="1498983"/>
                  <a:pt x="2555378" y="151508"/>
                </a:cubicBezTo>
                <a:close/>
              </a:path>
            </a:pathLst>
          </a:custGeom>
        </p:spPr>
      </p:pic>
      <p:sp>
        <p:nvSpPr>
          <p:cNvPr id="16" name="Freeform: Shape 15">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7AB12D93-FFA0-48A7-9E87-21388D4B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95778 w 12192000"/>
              <a:gd name="connsiteY1" fmla="*/ 0 h 6858000"/>
              <a:gd name="connsiteX2" fmla="*/ 2916518 w 12192000"/>
              <a:gd name="connsiteY2" fmla="*/ 0 h 6858000"/>
              <a:gd name="connsiteX3" fmla="*/ 5644232 w 12192000"/>
              <a:gd name="connsiteY3" fmla="*/ 0 h 6858000"/>
              <a:gd name="connsiteX4" fmla="*/ 5659622 w 12192000"/>
              <a:gd name="connsiteY4" fmla="*/ 10445 h 6858000"/>
              <a:gd name="connsiteX5" fmla="*/ 7233860 w 12192000"/>
              <a:gd name="connsiteY5" fmla="*/ 3057689 h 6858000"/>
              <a:gd name="connsiteX6" fmla="*/ 7250324 w 12192000"/>
              <a:gd name="connsiteY6" fmla="*/ 3406140 h 6858000"/>
              <a:gd name="connsiteX7" fmla="*/ 12192000 w 12192000"/>
              <a:gd name="connsiteY7" fmla="*/ 3406140 h 6858000"/>
              <a:gd name="connsiteX8" fmla="*/ 12192000 w 12192000"/>
              <a:gd name="connsiteY8" fmla="*/ 3451860 h 6858000"/>
              <a:gd name="connsiteX9" fmla="*/ 7252484 w 12192000"/>
              <a:gd name="connsiteY9" fmla="*/ 3451860 h 6858000"/>
              <a:gd name="connsiteX10" fmla="*/ 7260519 w 12192000"/>
              <a:gd name="connsiteY10" fmla="*/ 3621913 h 6858000"/>
              <a:gd name="connsiteX11" fmla="*/ 5386171 w 12192000"/>
              <a:gd name="connsiteY11" fmla="*/ 6378742 h 6858000"/>
              <a:gd name="connsiteX12" fmla="*/ 4869521 w 12192000"/>
              <a:gd name="connsiteY12" fmla="*/ 6785068 h 6858000"/>
              <a:gd name="connsiteX13" fmla="*/ 4764358 w 12192000"/>
              <a:gd name="connsiteY13" fmla="*/ 6858000 h 6858000"/>
              <a:gd name="connsiteX14" fmla="*/ 2916518 w 12192000"/>
              <a:gd name="connsiteY14" fmla="*/ 6858000 h 6858000"/>
              <a:gd name="connsiteX15" fmla="*/ 95778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0" y="0"/>
                </a:moveTo>
                <a:lnTo>
                  <a:pt x="95778" y="0"/>
                </a:lnTo>
                <a:lnTo>
                  <a:pt x="2916518" y="0"/>
                </a:lnTo>
                <a:lnTo>
                  <a:pt x="5644232" y="0"/>
                </a:lnTo>
                <a:lnTo>
                  <a:pt x="5659622" y="10445"/>
                </a:lnTo>
                <a:cubicBezTo>
                  <a:pt x="6558388" y="658496"/>
                  <a:pt x="7110000" y="1765698"/>
                  <a:pt x="7233860" y="3057689"/>
                </a:cubicBezTo>
                <a:lnTo>
                  <a:pt x="7250324" y="3406140"/>
                </a:lnTo>
                <a:lnTo>
                  <a:pt x="12192000" y="3406140"/>
                </a:lnTo>
                <a:lnTo>
                  <a:pt x="12192000" y="3451860"/>
                </a:lnTo>
                <a:lnTo>
                  <a:pt x="7252484" y="3451860"/>
                </a:lnTo>
                <a:lnTo>
                  <a:pt x="7260519" y="3621913"/>
                </a:lnTo>
                <a:cubicBezTo>
                  <a:pt x="7260519" y="4971185"/>
                  <a:pt x="6331795" y="5605738"/>
                  <a:pt x="5386171" y="6378742"/>
                </a:cubicBezTo>
                <a:cubicBezTo>
                  <a:pt x="5213968" y="6519512"/>
                  <a:pt x="5043339" y="6657407"/>
                  <a:pt x="4869521" y="6785068"/>
                </a:cubicBezTo>
                <a:lnTo>
                  <a:pt x="4764358" y="6858000"/>
                </a:lnTo>
                <a:lnTo>
                  <a:pt x="2916518" y="6858000"/>
                </a:lnTo>
                <a:lnTo>
                  <a:pt x="95778"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57378"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B24C92E-84CD-4BB3-A65B-DA9D90AF28C2}"/>
              </a:ext>
            </a:extLst>
          </p:cNvPr>
          <p:cNvSpPr>
            <a:spLocks noGrp="1"/>
          </p:cNvSpPr>
          <p:nvPr>
            <p:ph type="title"/>
          </p:nvPr>
        </p:nvSpPr>
        <p:spPr>
          <a:xfrm>
            <a:off x="992518" y="442913"/>
            <a:ext cx="4985766" cy="1639888"/>
          </a:xfrm>
        </p:spPr>
        <p:txBody>
          <a:bodyPr anchor="b">
            <a:normAutofit/>
          </a:bodyPr>
          <a:lstStyle/>
          <a:p>
            <a:pPr>
              <a:lnSpc>
                <a:spcPct val="120000"/>
              </a:lnSpc>
            </a:pPr>
            <a:r>
              <a:rPr lang="en-US" sz="1800"/>
              <a:t>Some of the advancements which are used now and can be upgraded in the future are:</a:t>
            </a:r>
            <a:br>
              <a:rPr lang="en-US" sz="1800"/>
            </a:br>
            <a:endParaRPr lang="en-CA" sz="1800"/>
          </a:p>
        </p:txBody>
      </p:sp>
      <p:sp>
        <p:nvSpPr>
          <p:cNvPr id="3" name="Content Placeholder 2">
            <a:extLst>
              <a:ext uri="{FF2B5EF4-FFF2-40B4-BE49-F238E27FC236}">
                <a16:creationId xmlns:a16="http://schemas.microsoft.com/office/drawing/2014/main" id="{535DBD1F-FAC1-4789-8E41-7548A8649186}"/>
              </a:ext>
            </a:extLst>
          </p:cNvPr>
          <p:cNvSpPr>
            <a:spLocks noGrp="1"/>
          </p:cNvSpPr>
          <p:nvPr>
            <p:ph idx="1"/>
          </p:nvPr>
        </p:nvSpPr>
        <p:spPr>
          <a:xfrm>
            <a:off x="992518" y="2312987"/>
            <a:ext cx="5269545" cy="3428989"/>
          </a:xfrm>
        </p:spPr>
        <p:txBody>
          <a:bodyPr vert="horz" lIns="109728" tIns="109728" rIns="109728" bIns="91440" rtlCol="0" anchor="t">
            <a:normAutofit/>
          </a:bodyPr>
          <a:lstStyle/>
          <a:p>
            <a:pPr marL="285750" indent="-285750">
              <a:lnSpc>
                <a:spcPct val="130000"/>
              </a:lnSpc>
              <a:buFont typeface="Wingdings" panose="020B0604020202020204" pitchFamily="34" charset="0"/>
              <a:buChar char="Ø"/>
            </a:pPr>
            <a:r>
              <a:rPr lang="en-US" sz="1300"/>
              <a:t>AI can be embedded in Microsoft office, which can be used by the visually impaired to interact with Office 365.</a:t>
            </a:r>
            <a:endParaRPr lang="en-US" sz="1300">
              <a:ea typeface="Meiryo"/>
            </a:endParaRPr>
          </a:p>
          <a:p>
            <a:pPr marL="285750" indent="-285750">
              <a:lnSpc>
                <a:spcPct val="130000"/>
              </a:lnSpc>
              <a:buFont typeface="Wingdings" panose="020B0604020202020204" pitchFamily="34" charset="0"/>
              <a:buChar char="Ø"/>
            </a:pPr>
            <a:r>
              <a:rPr lang="en-US" sz="1300"/>
              <a:t>Screen Readers can be much improved which will help the blind to discover a new way of enhancing their productivity and interaction with technology</a:t>
            </a:r>
            <a:endParaRPr lang="en-US" sz="1300">
              <a:ea typeface="Meiryo"/>
            </a:endParaRPr>
          </a:p>
          <a:p>
            <a:pPr marL="285750" indent="-285750">
              <a:lnSpc>
                <a:spcPct val="130000"/>
              </a:lnSpc>
              <a:buFont typeface="Wingdings" panose="020B0604020202020204" pitchFamily="34" charset="0"/>
              <a:buChar char="Ø"/>
            </a:pPr>
            <a:r>
              <a:rPr lang="en-US" sz="1300"/>
              <a:t>Immersive Readers can be seen as a boon for people looking for the comprehension of PowerPoint Slides and notes.</a:t>
            </a:r>
            <a:endParaRPr lang="en-US" sz="1300">
              <a:ea typeface="Meiryo"/>
            </a:endParaRPr>
          </a:p>
          <a:p>
            <a:pPr marL="171450" indent="-171450">
              <a:lnSpc>
                <a:spcPct val="130000"/>
              </a:lnSpc>
              <a:buFont typeface="Wingdings" panose="020B0503020204020204" pitchFamily="34" charset="0"/>
              <a:buChar char="Ø"/>
            </a:pPr>
            <a:endParaRPr lang="en-US" sz="900">
              <a:ea typeface="Meiryo"/>
            </a:endParaRPr>
          </a:p>
          <a:p>
            <a:pPr marL="171450" indent="-171450">
              <a:lnSpc>
                <a:spcPct val="130000"/>
              </a:lnSpc>
              <a:buFont typeface="Wingdings" panose="020B0503020204020204" pitchFamily="34" charset="0"/>
              <a:buChar char="Ø"/>
            </a:pPr>
            <a:endParaRPr lang="en-US" sz="900">
              <a:ea typeface="Meiryo"/>
            </a:endParaRPr>
          </a:p>
          <a:p>
            <a:pPr>
              <a:lnSpc>
                <a:spcPct val="130000"/>
              </a:lnSpc>
            </a:pPr>
            <a:endParaRPr lang="en-CA" sz="900">
              <a:solidFill>
                <a:srgbClr val="FF0000"/>
              </a:solidFill>
              <a:ea typeface="Meiryo"/>
            </a:endParaRPr>
          </a:p>
        </p:txBody>
      </p:sp>
      <p:sp>
        <p:nvSpPr>
          <p:cNvPr id="6" name="TextBox 5">
            <a:extLst>
              <a:ext uri="{FF2B5EF4-FFF2-40B4-BE49-F238E27FC236}">
                <a16:creationId xmlns:a16="http://schemas.microsoft.com/office/drawing/2014/main" id="{B4248948-DA44-40B4-91E1-499330ED6A75}"/>
              </a:ext>
            </a:extLst>
          </p:cNvPr>
          <p:cNvSpPr txBox="1"/>
          <p:nvPr/>
        </p:nvSpPr>
        <p:spPr>
          <a:xfrm>
            <a:off x="9421691" y="6870700"/>
            <a:ext cx="2770309"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5" tooltip="http://cronkitenewsonline.com/2014/11/new-assistive-technology-makes-strides-within-the-disabled-community/">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CA" sz="700">
              <a:solidFill>
                <a:srgbClr val="FFFFFF"/>
              </a:solidFill>
            </a:endParaRPr>
          </a:p>
        </p:txBody>
      </p:sp>
      <p:sp>
        <p:nvSpPr>
          <p:cNvPr id="9" name="TextBox 8">
            <a:extLst>
              <a:ext uri="{FF2B5EF4-FFF2-40B4-BE49-F238E27FC236}">
                <a16:creationId xmlns:a16="http://schemas.microsoft.com/office/drawing/2014/main" id="{8DA0301F-0E81-4983-BE63-7471052E8663}"/>
              </a:ext>
            </a:extLst>
          </p:cNvPr>
          <p:cNvSpPr txBox="1"/>
          <p:nvPr/>
        </p:nvSpPr>
        <p:spPr>
          <a:xfrm>
            <a:off x="6470366" y="6870700"/>
            <a:ext cx="2938625" cy="200055"/>
          </a:xfrm>
          <a:prstGeom prst="rect">
            <a:avLst/>
          </a:prstGeom>
          <a:solidFill>
            <a:srgbClr val="000000"/>
          </a:solidFill>
        </p:spPr>
        <p:txBody>
          <a:bodyPr wrap="none" rtlCol="0">
            <a:spAutoFit/>
          </a:bodyPr>
          <a:lstStyle/>
          <a:p>
            <a:pPr algn="r">
              <a:spcAft>
                <a:spcPts val="600"/>
              </a:spcAft>
            </a:pPr>
            <a:r>
              <a:rPr lang="en-CA" sz="700">
                <a:solidFill>
                  <a:srgbClr val="FFFFFF"/>
                </a:solidFill>
                <a:hlinkClick r:id="rId3" tooltip="https://askatechteacher.com/how-wearable-technology-is-changing-education-and-easing-disabilities/">
                  <a:extLst>
                    <a:ext uri="{A12FA001-AC4F-418D-AE19-62706E023703}">
                      <ahyp:hlinkClr xmlns:ahyp="http://schemas.microsoft.com/office/drawing/2018/hyperlinkcolor" val="tx"/>
                    </a:ext>
                  </a:extLst>
                </a:hlinkClick>
              </a:rPr>
              <a:t>This Photo</a:t>
            </a:r>
            <a:r>
              <a:rPr lang="en-CA" sz="700">
                <a:solidFill>
                  <a:srgbClr val="FFFFFF"/>
                </a:solidFill>
              </a:rPr>
              <a:t> by Unknown Author is licensed under </a:t>
            </a:r>
            <a:r>
              <a:rPr lang="en-CA"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CA" sz="700">
              <a:solidFill>
                <a:srgbClr val="FFFFFF"/>
              </a:solidFill>
            </a:endParaRPr>
          </a:p>
        </p:txBody>
      </p:sp>
    </p:spTree>
    <p:extLst>
      <p:ext uri="{BB962C8B-B14F-4D97-AF65-F5344CB8AC3E}">
        <p14:creationId xmlns:p14="http://schemas.microsoft.com/office/powerpoint/2010/main" val="2941282903"/>
      </p:ext>
    </p:extLst>
  </p:cSld>
  <p:clrMapOvr>
    <a:masterClrMapping/>
  </p:clrMapOvr>
</p:sld>
</file>

<file path=ppt/theme/theme1.xml><?xml version="1.0" encoding="utf-8"?>
<a:theme xmlns:a="http://schemas.openxmlformats.org/drawingml/2006/main" name="SketchLinesVTI">
  <a:themeElements>
    <a:clrScheme name="AnalogousFromDarkSeedLeftStep">
      <a:dk1>
        <a:srgbClr val="000000"/>
      </a:dk1>
      <a:lt1>
        <a:srgbClr val="FFFFFF"/>
      </a:lt1>
      <a:dk2>
        <a:srgbClr val="1B2430"/>
      </a:dk2>
      <a:lt2>
        <a:srgbClr val="F1F3F0"/>
      </a:lt2>
      <a:accent1>
        <a:srgbClr val="BF29E7"/>
      </a:accent1>
      <a:accent2>
        <a:srgbClr val="631ED6"/>
      </a:accent2>
      <a:accent3>
        <a:srgbClr val="2931E7"/>
      </a:accent3>
      <a:accent4>
        <a:srgbClr val="176ED5"/>
      </a:accent4>
      <a:accent5>
        <a:srgbClr val="25BCD2"/>
      </a:accent5>
      <a:accent6>
        <a:srgbClr val="15C491"/>
      </a:accent6>
      <a:hlink>
        <a:srgbClr val="3D94B8"/>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CF5B69C654F744AC9372388012D533" ma:contentTypeVersion="4" ma:contentTypeDescription="Create a new document." ma:contentTypeScope="" ma:versionID="f0a4c34242a48b973569af6f704baf66">
  <xsd:schema xmlns:xsd="http://www.w3.org/2001/XMLSchema" xmlns:xs="http://www.w3.org/2001/XMLSchema" xmlns:p="http://schemas.microsoft.com/office/2006/metadata/properties" xmlns:ns2="3613e24d-47f4-49cb-a06c-1c21ec240132" targetNamespace="http://schemas.microsoft.com/office/2006/metadata/properties" ma:root="true" ma:fieldsID="0dc0bd1591b0e96931eab4421b3ece30" ns2:_="">
    <xsd:import namespace="3613e24d-47f4-49cb-a06c-1c21ec24013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13e24d-47f4-49cb-a06c-1c21ec2401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C59E31-FD81-4BED-995A-A0505E446E2C}">
  <ds:schemaRefs>
    <ds:schemaRef ds:uri="3613e24d-47f4-49cb-a06c-1c21ec2401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B346FC8-F03B-4DAC-AEC4-4614294A5019}">
  <ds:schemaRefs>
    <ds:schemaRef ds:uri="http://schemas.microsoft.com/sharepoint/v3/contenttype/forms"/>
  </ds:schemaRefs>
</ds:datastoreItem>
</file>

<file path=customXml/itemProps3.xml><?xml version="1.0" encoding="utf-8"?>
<ds:datastoreItem xmlns:ds="http://schemas.openxmlformats.org/officeDocument/2006/customXml" ds:itemID="{8B53003D-1E9D-4E62-95ED-BCBE60C31DB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1154</Words>
  <Application>Microsoft Office PowerPoint</Application>
  <PresentationFormat>Widescreen</PresentationFormat>
  <Paragraphs>81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Meiryo</vt:lpstr>
      <vt:lpstr>Corbel</vt:lpstr>
      <vt:lpstr>Wingdings</vt:lpstr>
      <vt:lpstr>SketchLinesVTI</vt:lpstr>
      <vt:lpstr>RESEARCH PROJ</vt:lpstr>
      <vt:lpstr>CURRENT CHALLENGES TO OS </vt:lpstr>
      <vt:lpstr>Current Challenges: Security</vt:lpstr>
      <vt:lpstr>Current Challenges: Memory Management</vt:lpstr>
      <vt:lpstr>Current Challenge: Scalability</vt:lpstr>
      <vt:lpstr>Future Technologies and Applications</vt:lpstr>
      <vt:lpstr>OS ENHANCED USABILITY </vt:lpstr>
      <vt:lpstr>SOMETHING FOR EVERYONE !!</vt:lpstr>
      <vt:lpstr>Some of the advancements which are used now and can be upgraded in the future are: </vt:lpstr>
      <vt:lpstr>IoT INTEGRATION</vt:lpstr>
      <vt:lpstr>IoT integration with Facial Recognition</vt:lpstr>
      <vt:lpstr>Hurdles to Overcome</vt:lpstr>
      <vt:lpstr>Hurdles to Overcome</vt:lpstr>
      <vt:lpstr>Sources and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Mukul Joshi</cp:lastModifiedBy>
  <cp:revision>2</cp:revision>
  <dcterms:created xsi:type="dcterms:W3CDTF">2021-12-01T21:03:20Z</dcterms:created>
  <dcterms:modified xsi:type="dcterms:W3CDTF">2024-06-30T21:21:25Z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0x01010005CF5B69C654F744AC9372388012D533</vt:lpwstr>
  </property>
</Properties>
</file>